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0" r:id="rId11"/>
    <p:sldId id="266" r:id="rId12"/>
    <p:sldId id="291" r:id="rId13"/>
    <p:sldId id="287" r:id="rId14"/>
    <p:sldId id="286" r:id="rId15"/>
    <p:sldId id="292" r:id="rId16"/>
    <p:sldId id="269" r:id="rId17"/>
    <p:sldId id="288" r:id="rId18"/>
    <p:sldId id="290" r:id="rId19"/>
    <p:sldId id="271" r:id="rId20"/>
    <p:sldId id="273" r:id="rId21"/>
    <p:sldId id="28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003F"/>
    <a:srgbClr val="3173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F2145C-4202-C4FF-097E-5407410E6653}" v="43" dt="2022-05-26T19:47:38.5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59" autoAdjust="0"/>
    <p:restoredTop sz="94660"/>
  </p:normalViewPr>
  <p:slideViewPr>
    <p:cSldViewPr snapToGrid="0">
      <p:cViewPr varScale="1">
        <p:scale>
          <a:sx n="81" d="100"/>
          <a:sy n="81" d="100"/>
        </p:scale>
        <p:origin x="7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DBB36C-01BF-4179-BA9E-377C5FEACD4E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C51537-7BE8-4F02-BC21-43CAD8B8C278}">
      <dgm:prSet/>
      <dgm:spPr>
        <a:solidFill>
          <a:srgbClr val="317321"/>
        </a:solidFill>
      </dgm:spPr>
      <dgm:t>
        <a:bodyPr/>
        <a:lstStyle/>
        <a:p>
          <a:r>
            <a:rPr lang="en-US" b="1" dirty="0"/>
            <a:t>INTRODUCTION</a:t>
          </a:r>
          <a:endParaRPr lang="en-US" dirty="0"/>
        </a:p>
      </dgm:t>
    </dgm:pt>
    <dgm:pt modelId="{9C3AC8C8-9FF0-444B-B2D3-BBCFCEA22287}" type="parTrans" cxnId="{AE9188D7-7F8D-4BB6-BD50-4DCE62C2482B}">
      <dgm:prSet/>
      <dgm:spPr/>
      <dgm:t>
        <a:bodyPr/>
        <a:lstStyle/>
        <a:p>
          <a:endParaRPr lang="en-US"/>
        </a:p>
      </dgm:t>
    </dgm:pt>
    <dgm:pt modelId="{134D9271-F43F-4E32-A643-A50B4C4996C7}" type="sibTrans" cxnId="{AE9188D7-7F8D-4BB6-BD50-4DCE62C2482B}">
      <dgm:prSet/>
      <dgm:spPr/>
      <dgm:t>
        <a:bodyPr/>
        <a:lstStyle/>
        <a:p>
          <a:endParaRPr lang="en-US"/>
        </a:p>
      </dgm:t>
    </dgm:pt>
    <dgm:pt modelId="{F6EE60CE-6D73-4AEC-96BB-742551F39F6F}">
      <dgm:prSet/>
      <dgm:spPr>
        <a:solidFill>
          <a:srgbClr val="317321"/>
        </a:solidFill>
      </dgm:spPr>
      <dgm:t>
        <a:bodyPr/>
        <a:lstStyle/>
        <a:p>
          <a:r>
            <a:rPr lang="en-US" b="1"/>
            <a:t>PROGRESS</a:t>
          </a:r>
          <a:r>
            <a:rPr lang="tr-TR" b="1"/>
            <a:t> SUMMARY</a:t>
          </a:r>
          <a:endParaRPr lang="en-US"/>
        </a:p>
      </dgm:t>
    </dgm:pt>
    <dgm:pt modelId="{EABC7F4D-F45F-4893-B684-C6ED1F1C42CF}" type="parTrans" cxnId="{33D6240B-4E67-46F5-93B7-BEB8BEFAD2DF}">
      <dgm:prSet/>
      <dgm:spPr/>
      <dgm:t>
        <a:bodyPr/>
        <a:lstStyle/>
        <a:p>
          <a:endParaRPr lang="en-US"/>
        </a:p>
      </dgm:t>
    </dgm:pt>
    <dgm:pt modelId="{1A3BBD9A-52CD-40C9-8D30-D68C86307171}" type="sibTrans" cxnId="{33D6240B-4E67-46F5-93B7-BEB8BEFAD2DF}">
      <dgm:prSet/>
      <dgm:spPr/>
      <dgm:t>
        <a:bodyPr/>
        <a:lstStyle/>
        <a:p>
          <a:endParaRPr lang="en-US"/>
        </a:p>
      </dgm:t>
    </dgm:pt>
    <dgm:pt modelId="{03A08CBE-0390-4158-A806-C82C4FC8EF11}">
      <dgm:prSet/>
      <dgm:spPr/>
      <dgm:t>
        <a:bodyPr/>
        <a:lstStyle/>
        <a:p>
          <a:r>
            <a:rPr lang="en-US" sz="1000" b="1" dirty="0"/>
            <a:t>Requirements</a:t>
          </a:r>
          <a:endParaRPr lang="en-US" sz="1000" dirty="0"/>
        </a:p>
      </dgm:t>
    </dgm:pt>
    <dgm:pt modelId="{C2C1FAA8-B313-4161-8E6B-147977085322}" type="parTrans" cxnId="{CDEA59BA-6A34-4F2F-87D4-B1AED3908924}">
      <dgm:prSet/>
      <dgm:spPr/>
      <dgm:t>
        <a:bodyPr/>
        <a:lstStyle/>
        <a:p>
          <a:endParaRPr lang="en-US"/>
        </a:p>
      </dgm:t>
    </dgm:pt>
    <dgm:pt modelId="{ECF9F745-36ED-4AE9-8574-D838F4EA1BC1}" type="sibTrans" cxnId="{CDEA59BA-6A34-4F2F-87D4-B1AED3908924}">
      <dgm:prSet/>
      <dgm:spPr/>
      <dgm:t>
        <a:bodyPr/>
        <a:lstStyle/>
        <a:p>
          <a:endParaRPr lang="en-US"/>
        </a:p>
      </dgm:t>
    </dgm:pt>
    <dgm:pt modelId="{4B4102BC-C46D-41A0-9F57-FD5BDD5AA560}">
      <dgm:prSet/>
      <dgm:spPr/>
      <dgm:t>
        <a:bodyPr/>
        <a:lstStyle/>
        <a:p>
          <a:r>
            <a:rPr lang="en-US" sz="1000" b="1"/>
            <a:t>Task Sharing</a:t>
          </a:r>
          <a:endParaRPr lang="en-US" sz="1000"/>
        </a:p>
      </dgm:t>
    </dgm:pt>
    <dgm:pt modelId="{640F79C6-A807-4C9D-B344-ECA4EA499E84}" type="parTrans" cxnId="{75F28924-1F07-4844-B92E-73532C050EE7}">
      <dgm:prSet/>
      <dgm:spPr/>
      <dgm:t>
        <a:bodyPr/>
        <a:lstStyle/>
        <a:p>
          <a:endParaRPr lang="en-US"/>
        </a:p>
      </dgm:t>
    </dgm:pt>
    <dgm:pt modelId="{1D5F36D1-671A-40C7-94CC-10EC571F8F32}" type="sibTrans" cxnId="{75F28924-1F07-4844-B92E-73532C050EE7}">
      <dgm:prSet/>
      <dgm:spPr/>
      <dgm:t>
        <a:bodyPr/>
        <a:lstStyle/>
        <a:p>
          <a:endParaRPr lang="en-US"/>
        </a:p>
      </dgm:t>
    </dgm:pt>
    <dgm:pt modelId="{7E51AE19-7C73-48FC-BE53-F944BAB11F6A}">
      <dgm:prSet/>
      <dgm:spPr/>
      <dgm:t>
        <a:bodyPr/>
        <a:lstStyle/>
        <a:p>
          <a:r>
            <a:rPr lang="en-US" sz="1000" b="1"/>
            <a:t>Scheduling</a:t>
          </a:r>
          <a:endParaRPr lang="en-US" sz="1000"/>
        </a:p>
      </dgm:t>
    </dgm:pt>
    <dgm:pt modelId="{CC1ACD47-94D2-4309-B102-0A8938708586}" type="parTrans" cxnId="{29FC6831-BDFB-4A63-A045-4AA6D6D6AD1D}">
      <dgm:prSet/>
      <dgm:spPr/>
      <dgm:t>
        <a:bodyPr/>
        <a:lstStyle/>
        <a:p>
          <a:endParaRPr lang="en-US"/>
        </a:p>
      </dgm:t>
    </dgm:pt>
    <dgm:pt modelId="{8A6C31C2-CF5D-4538-88EA-CD632667A89E}" type="sibTrans" cxnId="{29FC6831-BDFB-4A63-A045-4AA6D6D6AD1D}">
      <dgm:prSet/>
      <dgm:spPr/>
      <dgm:t>
        <a:bodyPr/>
        <a:lstStyle/>
        <a:p>
          <a:endParaRPr lang="en-US"/>
        </a:p>
      </dgm:t>
    </dgm:pt>
    <dgm:pt modelId="{5E738C90-F7F1-4EEF-85FF-EDEECD4AC2ED}">
      <dgm:prSet/>
      <dgm:spPr/>
      <dgm:t>
        <a:bodyPr/>
        <a:lstStyle/>
        <a:p>
          <a:r>
            <a:rPr lang="tr-TR" sz="1000" b="1" dirty="0" err="1"/>
            <a:t>Completed</a:t>
          </a:r>
          <a:r>
            <a:rPr lang="tr-TR" sz="1000" b="1" dirty="0"/>
            <a:t> </a:t>
          </a:r>
          <a:r>
            <a:rPr lang="tr-TR" sz="1000" b="1" dirty="0" err="1"/>
            <a:t>Tasks</a:t>
          </a:r>
          <a:endParaRPr lang="en-US" sz="1000" dirty="0"/>
        </a:p>
      </dgm:t>
    </dgm:pt>
    <dgm:pt modelId="{1C8908A6-9F51-4D2C-86ED-686AD60C951F}" type="parTrans" cxnId="{074E43F3-F2E3-4EAA-96B4-2027E78D2106}">
      <dgm:prSet/>
      <dgm:spPr/>
      <dgm:t>
        <a:bodyPr/>
        <a:lstStyle/>
        <a:p>
          <a:endParaRPr lang="en-US"/>
        </a:p>
      </dgm:t>
    </dgm:pt>
    <dgm:pt modelId="{6B871F5B-E2CF-485A-BEAF-ACD0BD23F22F}" type="sibTrans" cxnId="{074E43F3-F2E3-4EAA-96B4-2027E78D2106}">
      <dgm:prSet/>
      <dgm:spPr/>
      <dgm:t>
        <a:bodyPr/>
        <a:lstStyle/>
        <a:p>
          <a:endParaRPr lang="en-US"/>
        </a:p>
      </dgm:t>
    </dgm:pt>
    <dgm:pt modelId="{1A9D53B8-37D0-483C-B21F-10043542856F}">
      <dgm:prSet custT="1"/>
      <dgm:spPr/>
      <dgm:t>
        <a:bodyPr/>
        <a:lstStyle/>
        <a:p>
          <a:r>
            <a:rPr lang="tr-TR" sz="1000" b="1" dirty="0" err="1"/>
            <a:t>Additional</a:t>
          </a:r>
          <a:r>
            <a:rPr lang="tr-TR" sz="1000" b="1" dirty="0"/>
            <a:t> </a:t>
          </a:r>
          <a:r>
            <a:rPr lang="tr-TR" sz="1050" b="1" dirty="0" err="1"/>
            <a:t>Improvements</a:t>
          </a:r>
          <a:endParaRPr lang="en-US" sz="1000" dirty="0"/>
        </a:p>
      </dgm:t>
    </dgm:pt>
    <dgm:pt modelId="{81C2766C-5141-4611-99A6-76CF52E0AADB}" type="parTrans" cxnId="{1642A382-22AE-4D06-AFDC-4913C2354C24}">
      <dgm:prSet/>
      <dgm:spPr/>
      <dgm:t>
        <a:bodyPr/>
        <a:lstStyle/>
        <a:p>
          <a:endParaRPr lang="en-US"/>
        </a:p>
      </dgm:t>
    </dgm:pt>
    <dgm:pt modelId="{DF0C34AD-B360-4CF8-8F1C-188546C7B889}" type="sibTrans" cxnId="{1642A382-22AE-4D06-AFDC-4913C2354C24}">
      <dgm:prSet/>
      <dgm:spPr/>
      <dgm:t>
        <a:bodyPr/>
        <a:lstStyle/>
        <a:p>
          <a:endParaRPr lang="en-US"/>
        </a:p>
      </dgm:t>
    </dgm:pt>
    <dgm:pt modelId="{C86612C1-ED44-46A1-8E90-1D68B3145B50}">
      <dgm:prSet/>
      <dgm:spPr>
        <a:solidFill>
          <a:srgbClr val="317321"/>
        </a:solidFill>
      </dgm:spPr>
      <dgm:t>
        <a:bodyPr/>
        <a:lstStyle/>
        <a:p>
          <a:r>
            <a:rPr lang="tr-TR" b="1" dirty="0"/>
            <a:t>PROBLEMS ENCOUNTERED</a:t>
          </a:r>
          <a:endParaRPr lang="en-US" dirty="0"/>
        </a:p>
      </dgm:t>
    </dgm:pt>
    <dgm:pt modelId="{653C79BF-5920-48DA-90A8-068701C2238F}" type="parTrans" cxnId="{3FA0716A-9640-4B3F-8EA7-3338E3EC1CD3}">
      <dgm:prSet/>
      <dgm:spPr/>
      <dgm:t>
        <a:bodyPr/>
        <a:lstStyle/>
        <a:p>
          <a:endParaRPr lang="en-US"/>
        </a:p>
      </dgm:t>
    </dgm:pt>
    <dgm:pt modelId="{5AA35377-AD8F-4AA3-B3F3-2DD28FB545B6}" type="sibTrans" cxnId="{3FA0716A-9640-4B3F-8EA7-3338E3EC1CD3}">
      <dgm:prSet/>
      <dgm:spPr/>
      <dgm:t>
        <a:bodyPr/>
        <a:lstStyle/>
        <a:p>
          <a:endParaRPr lang="en-US"/>
        </a:p>
      </dgm:t>
    </dgm:pt>
    <dgm:pt modelId="{9809A0DD-5B0B-4DE8-AAE2-1E7EE0DE4076}">
      <dgm:prSet/>
      <dgm:spPr>
        <a:solidFill>
          <a:srgbClr val="317321"/>
        </a:solidFill>
      </dgm:spPr>
      <dgm:t>
        <a:bodyPr/>
        <a:lstStyle/>
        <a:p>
          <a:r>
            <a:rPr lang="tr-TR" b="1" dirty="0"/>
            <a:t>ALGOR</a:t>
          </a:r>
          <a:r>
            <a:rPr lang="en-US" b="1" dirty="0"/>
            <a:t>I</a:t>
          </a:r>
          <a:r>
            <a:rPr lang="tr-TR" b="1" dirty="0"/>
            <a:t>THMS AND SOLUT</a:t>
          </a:r>
          <a:r>
            <a:rPr lang="en-US" b="1" dirty="0"/>
            <a:t>I</a:t>
          </a:r>
          <a:r>
            <a:rPr lang="tr-TR" b="1" dirty="0"/>
            <a:t>ON STRATEG</a:t>
          </a:r>
          <a:r>
            <a:rPr lang="en-US" b="1" dirty="0"/>
            <a:t>I</a:t>
          </a:r>
          <a:r>
            <a:rPr lang="tr-TR" b="1" dirty="0"/>
            <a:t>ES</a:t>
          </a:r>
          <a:endParaRPr lang="en-US" dirty="0"/>
        </a:p>
      </dgm:t>
    </dgm:pt>
    <dgm:pt modelId="{9B721084-75C9-4266-A6F3-75EEB847C810}" type="parTrans" cxnId="{8544374A-721F-465C-956B-8723F671F9F8}">
      <dgm:prSet/>
      <dgm:spPr/>
      <dgm:t>
        <a:bodyPr/>
        <a:lstStyle/>
        <a:p>
          <a:endParaRPr lang="en-US"/>
        </a:p>
      </dgm:t>
    </dgm:pt>
    <dgm:pt modelId="{728FFEB8-0BBF-4C7C-84BD-68C9905781ED}" type="sibTrans" cxnId="{8544374A-721F-465C-956B-8723F671F9F8}">
      <dgm:prSet/>
      <dgm:spPr/>
      <dgm:t>
        <a:bodyPr/>
        <a:lstStyle/>
        <a:p>
          <a:endParaRPr lang="en-US"/>
        </a:p>
      </dgm:t>
    </dgm:pt>
    <dgm:pt modelId="{5B7952F2-3763-42BB-895C-6D662C55BFBA}">
      <dgm:prSet/>
      <dgm:spPr>
        <a:solidFill>
          <a:srgbClr val="317321"/>
        </a:solidFill>
      </dgm:spPr>
      <dgm:t>
        <a:bodyPr/>
        <a:lstStyle/>
        <a:p>
          <a:r>
            <a:rPr lang="tr-TR" b="1" dirty="0"/>
            <a:t>SCREENSHOTS</a:t>
          </a:r>
          <a:endParaRPr lang="en-US" dirty="0"/>
        </a:p>
      </dgm:t>
    </dgm:pt>
    <dgm:pt modelId="{C9B7D23C-368F-48B0-88D7-551CC0DB3B9E}" type="parTrans" cxnId="{113FEF2B-4975-41F3-9633-7A296EA0FD15}">
      <dgm:prSet/>
      <dgm:spPr/>
      <dgm:t>
        <a:bodyPr/>
        <a:lstStyle/>
        <a:p>
          <a:endParaRPr lang="en-US"/>
        </a:p>
      </dgm:t>
    </dgm:pt>
    <dgm:pt modelId="{695DD640-A543-4D6E-9420-AAA28F56AB62}" type="sibTrans" cxnId="{113FEF2B-4975-41F3-9633-7A296EA0FD15}">
      <dgm:prSet/>
      <dgm:spPr/>
      <dgm:t>
        <a:bodyPr/>
        <a:lstStyle/>
        <a:p>
          <a:endParaRPr lang="en-US"/>
        </a:p>
      </dgm:t>
    </dgm:pt>
    <dgm:pt modelId="{E4E2B7CB-2476-4B43-BDB0-77E1286CEF39}">
      <dgm:prSet/>
      <dgm:spPr>
        <a:solidFill>
          <a:srgbClr val="317321"/>
        </a:solidFill>
      </dgm:spPr>
      <dgm:t>
        <a:bodyPr/>
        <a:lstStyle/>
        <a:p>
          <a:r>
            <a:rPr lang="tr-TR" b="1" dirty="0"/>
            <a:t>CONCLUSION</a:t>
          </a:r>
          <a:endParaRPr lang="en-US" dirty="0"/>
        </a:p>
      </dgm:t>
    </dgm:pt>
    <dgm:pt modelId="{48DABB9E-9F6C-40C5-9165-FAED083A7CFD}" type="parTrans" cxnId="{DD4A6B00-9392-45B6-B306-1B2664630D05}">
      <dgm:prSet/>
      <dgm:spPr/>
      <dgm:t>
        <a:bodyPr/>
        <a:lstStyle/>
        <a:p>
          <a:endParaRPr lang="en-US"/>
        </a:p>
      </dgm:t>
    </dgm:pt>
    <dgm:pt modelId="{AB35B511-52E3-42D4-9C91-1E609A059526}" type="sibTrans" cxnId="{DD4A6B00-9392-45B6-B306-1B2664630D05}">
      <dgm:prSet/>
      <dgm:spPr/>
      <dgm:t>
        <a:bodyPr/>
        <a:lstStyle/>
        <a:p>
          <a:endParaRPr lang="en-US"/>
        </a:p>
      </dgm:t>
    </dgm:pt>
    <dgm:pt modelId="{AEBAEA1A-F4EA-4BA8-AEC0-DFB1A6A5A262}">
      <dgm:prSet/>
      <dgm:spPr>
        <a:solidFill>
          <a:srgbClr val="317321"/>
        </a:solidFill>
      </dgm:spPr>
      <dgm:t>
        <a:bodyPr/>
        <a:lstStyle/>
        <a:p>
          <a:r>
            <a:rPr lang="tr-TR" b="1" dirty="0"/>
            <a:t>REFERENCES</a:t>
          </a:r>
          <a:endParaRPr lang="en-US" dirty="0"/>
        </a:p>
      </dgm:t>
    </dgm:pt>
    <dgm:pt modelId="{B8F5672C-ACCC-40FB-A762-3067942DC7D6}" type="parTrans" cxnId="{A737F0C4-BE4E-4545-8BE2-C26EBD38B898}">
      <dgm:prSet/>
      <dgm:spPr/>
      <dgm:t>
        <a:bodyPr/>
        <a:lstStyle/>
        <a:p>
          <a:endParaRPr lang="en-US"/>
        </a:p>
      </dgm:t>
    </dgm:pt>
    <dgm:pt modelId="{679CD8B8-782E-47AD-8F9F-4F994F6FADAD}" type="sibTrans" cxnId="{A737F0C4-BE4E-4545-8BE2-C26EBD38B898}">
      <dgm:prSet/>
      <dgm:spPr/>
      <dgm:t>
        <a:bodyPr/>
        <a:lstStyle/>
        <a:p>
          <a:endParaRPr lang="en-US"/>
        </a:p>
      </dgm:t>
    </dgm:pt>
    <dgm:pt modelId="{FCD278FD-606F-4944-A5C1-11269B3CABDC}" type="pres">
      <dgm:prSet presAssocID="{9ADBB36C-01BF-4179-BA9E-377C5FEACD4E}" presName="linear" presStyleCnt="0">
        <dgm:presLayoutVars>
          <dgm:dir/>
          <dgm:animLvl val="lvl"/>
          <dgm:resizeHandles val="exact"/>
        </dgm:presLayoutVars>
      </dgm:prSet>
      <dgm:spPr/>
    </dgm:pt>
    <dgm:pt modelId="{A89894D5-B63D-4517-85F4-5AE9E5B370E9}" type="pres">
      <dgm:prSet presAssocID="{D8C51537-7BE8-4F02-BC21-43CAD8B8C278}" presName="parentLin" presStyleCnt="0"/>
      <dgm:spPr/>
    </dgm:pt>
    <dgm:pt modelId="{F5B5905E-DFCC-4549-BDDD-AD53EE17C951}" type="pres">
      <dgm:prSet presAssocID="{D8C51537-7BE8-4F02-BC21-43CAD8B8C278}" presName="parentLeftMargin" presStyleLbl="node1" presStyleIdx="0" presStyleCnt="7"/>
      <dgm:spPr/>
    </dgm:pt>
    <dgm:pt modelId="{83643347-4D07-4459-B9E2-17F3EA3930FA}" type="pres">
      <dgm:prSet presAssocID="{D8C51537-7BE8-4F02-BC21-43CAD8B8C278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E011D75A-CF56-42FE-ABB5-637629E642B3}" type="pres">
      <dgm:prSet presAssocID="{D8C51537-7BE8-4F02-BC21-43CAD8B8C278}" presName="negativeSpace" presStyleCnt="0"/>
      <dgm:spPr/>
    </dgm:pt>
    <dgm:pt modelId="{AA9158CC-72F4-44A6-85FC-5F4E9D44C0FF}" type="pres">
      <dgm:prSet presAssocID="{D8C51537-7BE8-4F02-BC21-43CAD8B8C278}" presName="childText" presStyleLbl="conFgAcc1" presStyleIdx="0" presStyleCnt="7">
        <dgm:presLayoutVars>
          <dgm:bulletEnabled val="1"/>
        </dgm:presLayoutVars>
      </dgm:prSet>
      <dgm:spPr/>
    </dgm:pt>
    <dgm:pt modelId="{B4D7AB08-28BC-4F62-8AF4-6AA6F8E0C1DF}" type="pres">
      <dgm:prSet presAssocID="{134D9271-F43F-4E32-A643-A50B4C4996C7}" presName="spaceBetweenRectangles" presStyleCnt="0"/>
      <dgm:spPr/>
    </dgm:pt>
    <dgm:pt modelId="{3CCDD65A-BC1D-4C31-B143-BA651301D9E6}" type="pres">
      <dgm:prSet presAssocID="{F6EE60CE-6D73-4AEC-96BB-742551F39F6F}" presName="parentLin" presStyleCnt="0"/>
      <dgm:spPr/>
    </dgm:pt>
    <dgm:pt modelId="{35F7F9EF-36A9-4D0A-B7F1-0D8631D29401}" type="pres">
      <dgm:prSet presAssocID="{F6EE60CE-6D73-4AEC-96BB-742551F39F6F}" presName="parentLeftMargin" presStyleLbl="node1" presStyleIdx="0" presStyleCnt="7"/>
      <dgm:spPr/>
    </dgm:pt>
    <dgm:pt modelId="{21B20FCB-3CA8-416C-9D02-41A46B1ED846}" type="pres">
      <dgm:prSet presAssocID="{F6EE60CE-6D73-4AEC-96BB-742551F39F6F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4CE31FAB-2587-42C8-9B86-A5361F35C95C}" type="pres">
      <dgm:prSet presAssocID="{F6EE60CE-6D73-4AEC-96BB-742551F39F6F}" presName="negativeSpace" presStyleCnt="0"/>
      <dgm:spPr/>
    </dgm:pt>
    <dgm:pt modelId="{D5F848E5-C2CB-46A5-B169-B03FC7027BF6}" type="pres">
      <dgm:prSet presAssocID="{F6EE60CE-6D73-4AEC-96BB-742551F39F6F}" presName="childText" presStyleLbl="conFgAcc1" presStyleIdx="1" presStyleCnt="7" custLinFactNeighborX="-1758" custLinFactNeighborY="-18015">
        <dgm:presLayoutVars>
          <dgm:bulletEnabled val="1"/>
        </dgm:presLayoutVars>
      </dgm:prSet>
      <dgm:spPr/>
    </dgm:pt>
    <dgm:pt modelId="{C5A8FF7D-632E-4945-8F1A-3403E832B58D}" type="pres">
      <dgm:prSet presAssocID="{1A3BBD9A-52CD-40C9-8D30-D68C86307171}" presName="spaceBetweenRectangles" presStyleCnt="0"/>
      <dgm:spPr/>
    </dgm:pt>
    <dgm:pt modelId="{F6AD38F4-03D0-4217-B5A5-589848778506}" type="pres">
      <dgm:prSet presAssocID="{C86612C1-ED44-46A1-8E90-1D68B3145B50}" presName="parentLin" presStyleCnt="0"/>
      <dgm:spPr/>
    </dgm:pt>
    <dgm:pt modelId="{8E8C84ED-A29F-4363-8FBE-D0638F585FA3}" type="pres">
      <dgm:prSet presAssocID="{C86612C1-ED44-46A1-8E90-1D68B3145B50}" presName="parentLeftMargin" presStyleLbl="node1" presStyleIdx="1" presStyleCnt="7"/>
      <dgm:spPr/>
    </dgm:pt>
    <dgm:pt modelId="{AC0A6BFB-0A96-41C2-A35F-FB83DF9E38EF}" type="pres">
      <dgm:prSet presAssocID="{C86612C1-ED44-46A1-8E90-1D68B3145B50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D64B43FE-63AE-4FFB-8D86-6487869E1765}" type="pres">
      <dgm:prSet presAssocID="{C86612C1-ED44-46A1-8E90-1D68B3145B50}" presName="negativeSpace" presStyleCnt="0"/>
      <dgm:spPr/>
    </dgm:pt>
    <dgm:pt modelId="{AAE952F4-7867-43F4-8D2A-F66676974BF7}" type="pres">
      <dgm:prSet presAssocID="{C86612C1-ED44-46A1-8E90-1D68B3145B50}" presName="childText" presStyleLbl="conFgAcc1" presStyleIdx="2" presStyleCnt="7">
        <dgm:presLayoutVars>
          <dgm:bulletEnabled val="1"/>
        </dgm:presLayoutVars>
      </dgm:prSet>
      <dgm:spPr/>
    </dgm:pt>
    <dgm:pt modelId="{F7D3AAC7-0A46-40C7-B919-5D3210EA0E23}" type="pres">
      <dgm:prSet presAssocID="{5AA35377-AD8F-4AA3-B3F3-2DD28FB545B6}" presName="spaceBetweenRectangles" presStyleCnt="0"/>
      <dgm:spPr/>
    </dgm:pt>
    <dgm:pt modelId="{F9B160DA-BA8D-47EB-A00E-C7B4ED449D30}" type="pres">
      <dgm:prSet presAssocID="{9809A0DD-5B0B-4DE8-AAE2-1E7EE0DE4076}" presName="parentLin" presStyleCnt="0"/>
      <dgm:spPr/>
    </dgm:pt>
    <dgm:pt modelId="{748EA6CA-550E-4872-A7C7-3D2136D0B087}" type="pres">
      <dgm:prSet presAssocID="{9809A0DD-5B0B-4DE8-AAE2-1E7EE0DE4076}" presName="parentLeftMargin" presStyleLbl="node1" presStyleIdx="2" presStyleCnt="7"/>
      <dgm:spPr/>
    </dgm:pt>
    <dgm:pt modelId="{32997AEB-072B-4E8B-8B2A-99C7F67C562F}" type="pres">
      <dgm:prSet presAssocID="{9809A0DD-5B0B-4DE8-AAE2-1E7EE0DE4076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D716C5F1-1A9B-4417-BABD-B160EF72389C}" type="pres">
      <dgm:prSet presAssocID="{9809A0DD-5B0B-4DE8-AAE2-1E7EE0DE4076}" presName="negativeSpace" presStyleCnt="0"/>
      <dgm:spPr/>
    </dgm:pt>
    <dgm:pt modelId="{D2A984F7-A999-4B65-890E-D791ED182DE7}" type="pres">
      <dgm:prSet presAssocID="{9809A0DD-5B0B-4DE8-AAE2-1E7EE0DE4076}" presName="childText" presStyleLbl="conFgAcc1" presStyleIdx="3" presStyleCnt="7">
        <dgm:presLayoutVars>
          <dgm:bulletEnabled val="1"/>
        </dgm:presLayoutVars>
      </dgm:prSet>
      <dgm:spPr/>
    </dgm:pt>
    <dgm:pt modelId="{388FAD5E-4EAA-445A-B3F1-AF189CE48981}" type="pres">
      <dgm:prSet presAssocID="{728FFEB8-0BBF-4C7C-84BD-68C9905781ED}" presName="spaceBetweenRectangles" presStyleCnt="0"/>
      <dgm:spPr/>
    </dgm:pt>
    <dgm:pt modelId="{C2CDA3F0-326B-4F07-B4EC-CFE0B720C7AA}" type="pres">
      <dgm:prSet presAssocID="{5B7952F2-3763-42BB-895C-6D662C55BFBA}" presName="parentLin" presStyleCnt="0"/>
      <dgm:spPr/>
    </dgm:pt>
    <dgm:pt modelId="{849D37DC-0A2B-472A-9E78-017D27C06A9B}" type="pres">
      <dgm:prSet presAssocID="{5B7952F2-3763-42BB-895C-6D662C55BFBA}" presName="parentLeftMargin" presStyleLbl="node1" presStyleIdx="3" presStyleCnt="7"/>
      <dgm:spPr/>
    </dgm:pt>
    <dgm:pt modelId="{23C3BAD9-09B2-46E3-BC3B-93E6E746664E}" type="pres">
      <dgm:prSet presAssocID="{5B7952F2-3763-42BB-895C-6D662C55BFBA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9C0A10D8-5F76-4CFF-A783-C3A32BA2D431}" type="pres">
      <dgm:prSet presAssocID="{5B7952F2-3763-42BB-895C-6D662C55BFBA}" presName="negativeSpace" presStyleCnt="0"/>
      <dgm:spPr/>
    </dgm:pt>
    <dgm:pt modelId="{FE43F8E9-25E7-4E9D-80C0-BACD09AC8FDE}" type="pres">
      <dgm:prSet presAssocID="{5B7952F2-3763-42BB-895C-6D662C55BFBA}" presName="childText" presStyleLbl="conFgAcc1" presStyleIdx="4" presStyleCnt="7">
        <dgm:presLayoutVars>
          <dgm:bulletEnabled val="1"/>
        </dgm:presLayoutVars>
      </dgm:prSet>
      <dgm:spPr/>
    </dgm:pt>
    <dgm:pt modelId="{FCAA7C33-5ACC-463A-9AA4-F0752F895FDD}" type="pres">
      <dgm:prSet presAssocID="{695DD640-A543-4D6E-9420-AAA28F56AB62}" presName="spaceBetweenRectangles" presStyleCnt="0"/>
      <dgm:spPr/>
    </dgm:pt>
    <dgm:pt modelId="{D1E56655-3353-4A24-B129-7A554E123539}" type="pres">
      <dgm:prSet presAssocID="{E4E2B7CB-2476-4B43-BDB0-77E1286CEF39}" presName="parentLin" presStyleCnt="0"/>
      <dgm:spPr/>
    </dgm:pt>
    <dgm:pt modelId="{C3B30216-2128-4845-A677-5EF601720F73}" type="pres">
      <dgm:prSet presAssocID="{E4E2B7CB-2476-4B43-BDB0-77E1286CEF39}" presName="parentLeftMargin" presStyleLbl="node1" presStyleIdx="4" presStyleCnt="7"/>
      <dgm:spPr/>
    </dgm:pt>
    <dgm:pt modelId="{76E6CB90-D342-4403-AEAB-BE6320FEE3AC}" type="pres">
      <dgm:prSet presAssocID="{E4E2B7CB-2476-4B43-BDB0-77E1286CEF39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8DAEC89E-190A-48AA-9A41-26E29735B763}" type="pres">
      <dgm:prSet presAssocID="{E4E2B7CB-2476-4B43-BDB0-77E1286CEF39}" presName="negativeSpace" presStyleCnt="0"/>
      <dgm:spPr/>
    </dgm:pt>
    <dgm:pt modelId="{98574730-B504-49E6-809E-C893896E982B}" type="pres">
      <dgm:prSet presAssocID="{E4E2B7CB-2476-4B43-BDB0-77E1286CEF39}" presName="childText" presStyleLbl="conFgAcc1" presStyleIdx="5" presStyleCnt="7">
        <dgm:presLayoutVars>
          <dgm:bulletEnabled val="1"/>
        </dgm:presLayoutVars>
      </dgm:prSet>
      <dgm:spPr/>
    </dgm:pt>
    <dgm:pt modelId="{B309F517-9FDA-4462-9103-7BF0BBA097CC}" type="pres">
      <dgm:prSet presAssocID="{AB35B511-52E3-42D4-9C91-1E609A059526}" presName="spaceBetweenRectangles" presStyleCnt="0"/>
      <dgm:spPr/>
    </dgm:pt>
    <dgm:pt modelId="{6A96BB07-2F9A-41D1-9196-A6EE19AB0E73}" type="pres">
      <dgm:prSet presAssocID="{AEBAEA1A-F4EA-4BA8-AEC0-DFB1A6A5A262}" presName="parentLin" presStyleCnt="0"/>
      <dgm:spPr/>
    </dgm:pt>
    <dgm:pt modelId="{F24900EE-24B9-441A-B1C9-766407D7D4BF}" type="pres">
      <dgm:prSet presAssocID="{AEBAEA1A-F4EA-4BA8-AEC0-DFB1A6A5A262}" presName="parentLeftMargin" presStyleLbl="node1" presStyleIdx="5" presStyleCnt="7"/>
      <dgm:spPr/>
    </dgm:pt>
    <dgm:pt modelId="{0AF8E967-3A13-4B93-877E-6DD909AA7B81}" type="pres">
      <dgm:prSet presAssocID="{AEBAEA1A-F4EA-4BA8-AEC0-DFB1A6A5A262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9753B973-1AE8-45BE-A327-9C3EC68B55EB}" type="pres">
      <dgm:prSet presAssocID="{AEBAEA1A-F4EA-4BA8-AEC0-DFB1A6A5A262}" presName="negativeSpace" presStyleCnt="0"/>
      <dgm:spPr/>
    </dgm:pt>
    <dgm:pt modelId="{5AE9C6C3-406A-4ADE-B9B4-DBABB4F5C5D4}" type="pres">
      <dgm:prSet presAssocID="{AEBAEA1A-F4EA-4BA8-AEC0-DFB1A6A5A262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DD4A6B00-9392-45B6-B306-1B2664630D05}" srcId="{9ADBB36C-01BF-4179-BA9E-377C5FEACD4E}" destId="{E4E2B7CB-2476-4B43-BDB0-77E1286CEF39}" srcOrd="5" destOrd="0" parTransId="{48DABB9E-9F6C-40C5-9165-FAED083A7CFD}" sibTransId="{AB35B511-52E3-42D4-9C91-1E609A059526}"/>
    <dgm:cxn modelId="{33D6240B-4E67-46F5-93B7-BEB8BEFAD2DF}" srcId="{9ADBB36C-01BF-4179-BA9E-377C5FEACD4E}" destId="{F6EE60CE-6D73-4AEC-96BB-742551F39F6F}" srcOrd="1" destOrd="0" parTransId="{EABC7F4D-F45F-4893-B684-C6ED1F1C42CF}" sibTransId="{1A3BBD9A-52CD-40C9-8D30-D68C86307171}"/>
    <dgm:cxn modelId="{35BD4C11-44FF-469C-A1DA-B61D580D3E16}" type="presOf" srcId="{9ADBB36C-01BF-4179-BA9E-377C5FEACD4E}" destId="{FCD278FD-606F-4944-A5C1-11269B3CABDC}" srcOrd="0" destOrd="0" presId="urn:microsoft.com/office/officeart/2005/8/layout/list1"/>
    <dgm:cxn modelId="{89ECA514-A4CF-490C-A131-40E86623F5C9}" type="presOf" srcId="{03A08CBE-0390-4158-A806-C82C4FC8EF11}" destId="{D5F848E5-C2CB-46A5-B169-B03FC7027BF6}" srcOrd="0" destOrd="0" presId="urn:microsoft.com/office/officeart/2005/8/layout/list1"/>
    <dgm:cxn modelId="{F86ACB15-BF17-411C-9FC1-AF3D8848EAB0}" type="presOf" srcId="{9809A0DD-5B0B-4DE8-AAE2-1E7EE0DE4076}" destId="{748EA6CA-550E-4872-A7C7-3D2136D0B087}" srcOrd="0" destOrd="0" presId="urn:microsoft.com/office/officeart/2005/8/layout/list1"/>
    <dgm:cxn modelId="{85FD851F-BABC-4992-AFD6-2203429798D7}" type="presOf" srcId="{F6EE60CE-6D73-4AEC-96BB-742551F39F6F}" destId="{35F7F9EF-36A9-4D0A-B7F1-0D8631D29401}" srcOrd="0" destOrd="0" presId="urn:microsoft.com/office/officeart/2005/8/layout/list1"/>
    <dgm:cxn modelId="{75F28924-1F07-4844-B92E-73532C050EE7}" srcId="{F6EE60CE-6D73-4AEC-96BB-742551F39F6F}" destId="{4B4102BC-C46D-41A0-9F57-FD5BDD5AA560}" srcOrd="1" destOrd="0" parTransId="{640F79C6-A807-4C9D-B344-ECA4EA499E84}" sibTransId="{1D5F36D1-671A-40C7-94CC-10EC571F8F32}"/>
    <dgm:cxn modelId="{038C6D2B-6B4D-4FA0-8E52-28F85F810A4B}" type="presOf" srcId="{5B7952F2-3763-42BB-895C-6D662C55BFBA}" destId="{23C3BAD9-09B2-46E3-BC3B-93E6E746664E}" srcOrd="1" destOrd="0" presId="urn:microsoft.com/office/officeart/2005/8/layout/list1"/>
    <dgm:cxn modelId="{113FEF2B-4975-41F3-9633-7A296EA0FD15}" srcId="{9ADBB36C-01BF-4179-BA9E-377C5FEACD4E}" destId="{5B7952F2-3763-42BB-895C-6D662C55BFBA}" srcOrd="4" destOrd="0" parTransId="{C9B7D23C-368F-48B0-88D7-551CC0DB3B9E}" sibTransId="{695DD640-A543-4D6E-9420-AAA28F56AB62}"/>
    <dgm:cxn modelId="{29FC6831-BDFB-4A63-A045-4AA6D6D6AD1D}" srcId="{F6EE60CE-6D73-4AEC-96BB-742551F39F6F}" destId="{7E51AE19-7C73-48FC-BE53-F944BAB11F6A}" srcOrd="2" destOrd="0" parTransId="{CC1ACD47-94D2-4309-B102-0A8938708586}" sibTransId="{8A6C31C2-CF5D-4538-88EA-CD632667A89E}"/>
    <dgm:cxn modelId="{F22B5637-019A-4108-8C94-2DEDF0D79D84}" type="presOf" srcId="{D8C51537-7BE8-4F02-BC21-43CAD8B8C278}" destId="{F5B5905E-DFCC-4549-BDDD-AD53EE17C951}" srcOrd="0" destOrd="0" presId="urn:microsoft.com/office/officeart/2005/8/layout/list1"/>
    <dgm:cxn modelId="{92EB3B38-84AF-48FE-974E-1397B5C5B515}" type="presOf" srcId="{D8C51537-7BE8-4F02-BC21-43CAD8B8C278}" destId="{83643347-4D07-4459-B9E2-17F3EA3930FA}" srcOrd="1" destOrd="0" presId="urn:microsoft.com/office/officeart/2005/8/layout/list1"/>
    <dgm:cxn modelId="{98384342-9E66-4C40-B902-CBF96F9E1E6B}" type="presOf" srcId="{4B4102BC-C46D-41A0-9F57-FD5BDD5AA560}" destId="{D5F848E5-C2CB-46A5-B169-B03FC7027BF6}" srcOrd="0" destOrd="1" presId="urn:microsoft.com/office/officeart/2005/8/layout/list1"/>
    <dgm:cxn modelId="{8544374A-721F-465C-956B-8723F671F9F8}" srcId="{9ADBB36C-01BF-4179-BA9E-377C5FEACD4E}" destId="{9809A0DD-5B0B-4DE8-AAE2-1E7EE0DE4076}" srcOrd="3" destOrd="0" parTransId="{9B721084-75C9-4266-A6F3-75EEB847C810}" sibTransId="{728FFEB8-0BBF-4C7C-84BD-68C9905781ED}"/>
    <dgm:cxn modelId="{3FA0716A-9640-4B3F-8EA7-3338E3EC1CD3}" srcId="{9ADBB36C-01BF-4179-BA9E-377C5FEACD4E}" destId="{C86612C1-ED44-46A1-8E90-1D68B3145B50}" srcOrd="2" destOrd="0" parTransId="{653C79BF-5920-48DA-90A8-068701C2238F}" sibTransId="{5AA35377-AD8F-4AA3-B3F3-2DD28FB545B6}"/>
    <dgm:cxn modelId="{A34EF94F-F0AE-4466-9AC0-95BAA86BC069}" type="presOf" srcId="{F6EE60CE-6D73-4AEC-96BB-742551F39F6F}" destId="{21B20FCB-3CA8-416C-9D02-41A46B1ED846}" srcOrd="1" destOrd="0" presId="urn:microsoft.com/office/officeart/2005/8/layout/list1"/>
    <dgm:cxn modelId="{1642A382-22AE-4D06-AFDC-4913C2354C24}" srcId="{F6EE60CE-6D73-4AEC-96BB-742551F39F6F}" destId="{1A9D53B8-37D0-483C-B21F-10043542856F}" srcOrd="4" destOrd="0" parTransId="{81C2766C-5141-4611-99A6-76CF52E0AADB}" sibTransId="{DF0C34AD-B360-4CF8-8F1C-188546C7B889}"/>
    <dgm:cxn modelId="{FC4DF787-8883-43BC-8CFC-1A3E45D84480}" type="presOf" srcId="{E4E2B7CB-2476-4B43-BDB0-77E1286CEF39}" destId="{C3B30216-2128-4845-A677-5EF601720F73}" srcOrd="0" destOrd="0" presId="urn:microsoft.com/office/officeart/2005/8/layout/list1"/>
    <dgm:cxn modelId="{FA5BA391-ABB6-4E85-A682-EDD1AFA65204}" type="presOf" srcId="{5B7952F2-3763-42BB-895C-6D662C55BFBA}" destId="{849D37DC-0A2B-472A-9E78-017D27C06A9B}" srcOrd="0" destOrd="0" presId="urn:microsoft.com/office/officeart/2005/8/layout/list1"/>
    <dgm:cxn modelId="{77691DB2-7EA1-48EE-945B-C25BDB74E9D6}" type="presOf" srcId="{C86612C1-ED44-46A1-8E90-1D68B3145B50}" destId="{8E8C84ED-A29F-4363-8FBE-D0638F585FA3}" srcOrd="0" destOrd="0" presId="urn:microsoft.com/office/officeart/2005/8/layout/list1"/>
    <dgm:cxn modelId="{4B1BCDB5-0F2F-431D-9AA9-144545E684DD}" type="presOf" srcId="{E4E2B7CB-2476-4B43-BDB0-77E1286CEF39}" destId="{76E6CB90-D342-4403-AEAB-BE6320FEE3AC}" srcOrd="1" destOrd="0" presId="urn:microsoft.com/office/officeart/2005/8/layout/list1"/>
    <dgm:cxn modelId="{CDEA59BA-6A34-4F2F-87D4-B1AED3908924}" srcId="{F6EE60CE-6D73-4AEC-96BB-742551F39F6F}" destId="{03A08CBE-0390-4158-A806-C82C4FC8EF11}" srcOrd="0" destOrd="0" parTransId="{C2C1FAA8-B313-4161-8E6B-147977085322}" sibTransId="{ECF9F745-36ED-4AE9-8574-D838F4EA1BC1}"/>
    <dgm:cxn modelId="{F1098CBF-F609-44F1-A39C-18F5E8E66847}" type="presOf" srcId="{7E51AE19-7C73-48FC-BE53-F944BAB11F6A}" destId="{D5F848E5-C2CB-46A5-B169-B03FC7027BF6}" srcOrd="0" destOrd="2" presId="urn:microsoft.com/office/officeart/2005/8/layout/list1"/>
    <dgm:cxn modelId="{A737F0C4-BE4E-4545-8BE2-C26EBD38B898}" srcId="{9ADBB36C-01BF-4179-BA9E-377C5FEACD4E}" destId="{AEBAEA1A-F4EA-4BA8-AEC0-DFB1A6A5A262}" srcOrd="6" destOrd="0" parTransId="{B8F5672C-ACCC-40FB-A762-3067942DC7D6}" sibTransId="{679CD8B8-782E-47AD-8F9F-4F994F6FADAD}"/>
    <dgm:cxn modelId="{AC6C9BC6-AAB9-4A51-B7C4-04DA178C07BE}" type="presOf" srcId="{5E738C90-F7F1-4EEF-85FF-EDEECD4AC2ED}" destId="{D5F848E5-C2CB-46A5-B169-B03FC7027BF6}" srcOrd="0" destOrd="3" presId="urn:microsoft.com/office/officeart/2005/8/layout/list1"/>
    <dgm:cxn modelId="{D343BCCC-4C17-4368-B1DB-1DAF87FBC6D4}" type="presOf" srcId="{9809A0DD-5B0B-4DE8-AAE2-1E7EE0DE4076}" destId="{32997AEB-072B-4E8B-8B2A-99C7F67C562F}" srcOrd="1" destOrd="0" presId="urn:microsoft.com/office/officeart/2005/8/layout/list1"/>
    <dgm:cxn modelId="{A31D5CCF-E7C3-41ED-8EF2-6C27EB964CCF}" type="presOf" srcId="{C86612C1-ED44-46A1-8E90-1D68B3145B50}" destId="{AC0A6BFB-0A96-41C2-A35F-FB83DF9E38EF}" srcOrd="1" destOrd="0" presId="urn:microsoft.com/office/officeart/2005/8/layout/list1"/>
    <dgm:cxn modelId="{AE9188D7-7F8D-4BB6-BD50-4DCE62C2482B}" srcId="{9ADBB36C-01BF-4179-BA9E-377C5FEACD4E}" destId="{D8C51537-7BE8-4F02-BC21-43CAD8B8C278}" srcOrd="0" destOrd="0" parTransId="{9C3AC8C8-9FF0-444B-B2D3-BBCFCEA22287}" sibTransId="{134D9271-F43F-4E32-A643-A50B4C4996C7}"/>
    <dgm:cxn modelId="{E435F0E1-B78A-4A88-A4A0-07C450DF5EE1}" type="presOf" srcId="{AEBAEA1A-F4EA-4BA8-AEC0-DFB1A6A5A262}" destId="{0AF8E967-3A13-4B93-877E-6DD909AA7B81}" srcOrd="1" destOrd="0" presId="urn:microsoft.com/office/officeart/2005/8/layout/list1"/>
    <dgm:cxn modelId="{047BCAF0-52F0-4D0A-A7AC-A833A0275A92}" type="presOf" srcId="{AEBAEA1A-F4EA-4BA8-AEC0-DFB1A6A5A262}" destId="{F24900EE-24B9-441A-B1C9-766407D7D4BF}" srcOrd="0" destOrd="0" presId="urn:microsoft.com/office/officeart/2005/8/layout/list1"/>
    <dgm:cxn modelId="{074E43F3-F2E3-4EAA-96B4-2027E78D2106}" srcId="{F6EE60CE-6D73-4AEC-96BB-742551F39F6F}" destId="{5E738C90-F7F1-4EEF-85FF-EDEECD4AC2ED}" srcOrd="3" destOrd="0" parTransId="{1C8908A6-9F51-4D2C-86ED-686AD60C951F}" sibTransId="{6B871F5B-E2CF-485A-BEAF-ACD0BD23F22F}"/>
    <dgm:cxn modelId="{583D84F3-7B88-4FBF-8F1D-DE276BF74EA1}" type="presOf" srcId="{1A9D53B8-37D0-483C-B21F-10043542856F}" destId="{D5F848E5-C2CB-46A5-B169-B03FC7027BF6}" srcOrd="0" destOrd="4" presId="urn:microsoft.com/office/officeart/2005/8/layout/list1"/>
    <dgm:cxn modelId="{7C37338D-4DF0-4819-95AB-BA59257A3906}" type="presParOf" srcId="{FCD278FD-606F-4944-A5C1-11269B3CABDC}" destId="{A89894D5-B63D-4517-85F4-5AE9E5B370E9}" srcOrd="0" destOrd="0" presId="urn:microsoft.com/office/officeart/2005/8/layout/list1"/>
    <dgm:cxn modelId="{F3ADB2C7-86DB-4014-A201-5B910F547014}" type="presParOf" srcId="{A89894D5-B63D-4517-85F4-5AE9E5B370E9}" destId="{F5B5905E-DFCC-4549-BDDD-AD53EE17C951}" srcOrd="0" destOrd="0" presId="urn:microsoft.com/office/officeart/2005/8/layout/list1"/>
    <dgm:cxn modelId="{1B03C21C-C0A0-49C0-8D73-1B5DE6FA5D45}" type="presParOf" srcId="{A89894D5-B63D-4517-85F4-5AE9E5B370E9}" destId="{83643347-4D07-4459-B9E2-17F3EA3930FA}" srcOrd="1" destOrd="0" presId="urn:microsoft.com/office/officeart/2005/8/layout/list1"/>
    <dgm:cxn modelId="{8114AA30-295F-4446-8BE3-2A48E24E25D7}" type="presParOf" srcId="{FCD278FD-606F-4944-A5C1-11269B3CABDC}" destId="{E011D75A-CF56-42FE-ABB5-637629E642B3}" srcOrd="1" destOrd="0" presId="urn:microsoft.com/office/officeart/2005/8/layout/list1"/>
    <dgm:cxn modelId="{EB698C9F-5A0E-4C8C-AB7A-676511A46646}" type="presParOf" srcId="{FCD278FD-606F-4944-A5C1-11269B3CABDC}" destId="{AA9158CC-72F4-44A6-85FC-5F4E9D44C0FF}" srcOrd="2" destOrd="0" presId="urn:microsoft.com/office/officeart/2005/8/layout/list1"/>
    <dgm:cxn modelId="{399CB186-FF64-43C6-992C-5FC54FE641D2}" type="presParOf" srcId="{FCD278FD-606F-4944-A5C1-11269B3CABDC}" destId="{B4D7AB08-28BC-4F62-8AF4-6AA6F8E0C1DF}" srcOrd="3" destOrd="0" presId="urn:microsoft.com/office/officeart/2005/8/layout/list1"/>
    <dgm:cxn modelId="{C0C6EAC7-5C10-42BC-A94B-B36909511577}" type="presParOf" srcId="{FCD278FD-606F-4944-A5C1-11269B3CABDC}" destId="{3CCDD65A-BC1D-4C31-B143-BA651301D9E6}" srcOrd="4" destOrd="0" presId="urn:microsoft.com/office/officeart/2005/8/layout/list1"/>
    <dgm:cxn modelId="{C55E37DB-C93B-4836-A598-50324470003C}" type="presParOf" srcId="{3CCDD65A-BC1D-4C31-B143-BA651301D9E6}" destId="{35F7F9EF-36A9-4D0A-B7F1-0D8631D29401}" srcOrd="0" destOrd="0" presId="urn:microsoft.com/office/officeart/2005/8/layout/list1"/>
    <dgm:cxn modelId="{F725FFCD-9944-44B4-BAD9-2049C7DC5C7A}" type="presParOf" srcId="{3CCDD65A-BC1D-4C31-B143-BA651301D9E6}" destId="{21B20FCB-3CA8-416C-9D02-41A46B1ED846}" srcOrd="1" destOrd="0" presId="urn:microsoft.com/office/officeart/2005/8/layout/list1"/>
    <dgm:cxn modelId="{9FE96E55-752D-4445-80CA-E3F29B74882E}" type="presParOf" srcId="{FCD278FD-606F-4944-A5C1-11269B3CABDC}" destId="{4CE31FAB-2587-42C8-9B86-A5361F35C95C}" srcOrd="5" destOrd="0" presId="urn:microsoft.com/office/officeart/2005/8/layout/list1"/>
    <dgm:cxn modelId="{756B8CDC-E723-4570-A997-99F63008E0CD}" type="presParOf" srcId="{FCD278FD-606F-4944-A5C1-11269B3CABDC}" destId="{D5F848E5-C2CB-46A5-B169-B03FC7027BF6}" srcOrd="6" destOrd="0" presId="urn:microsoft.com/office/officeart/2005/8/layout/list1"/>
    <dgm:cxn modelId="{93EAA1B8-6107-4FA5-879E-94E612DCE994}" type="presParOf" srcId="{FCD278FD-606F-4944-A5C1-11269B3CABDC}" destId="{C5A8FF7D-632E-4945-8F1A-3403E832B58D}" srcOrd="7" destOrd="0" presId="urn:microsoft.com/office/officeart/2005/8/layout/list1"/>
    <dgm:cxn modelId="{96A64CF7-0002-4951-B5FF-9C2175E6AC58}" type="presParOf" srcId="{FCD278FD-606F-4944-A5C1-11269B3CABDC}" destId="{F6AD38F4-03D0-4217-B5A5-589848778506}" srcOrd="8" destOrd="0" presId="urn:microsoft.com/office/officeart/2005/8/layout/list1"/>
    <dgm:cxn modelId="{DC1C91D0-9F3F-4527-AE54-4E1ED0796312}" type="presParOf" srcId="{F6AD38F4-03D0-4217-B5A5-589848778506}" destId="{8E8C84ED-A29F-4363-8FBE-D0638F585FA3}" srcOrd="0" destOrd="0" presId="urn:microsoft.com/office/officeart/2005/8/layout/list1"/>
    <dgm:cxn modelId="{AA33ABFD-14B9-4F55-AE16-AEBE09270562}" type="presParOf" srcId="{F6AD38F4-03D0-4217-B5A5-589848778506}" destId="{AC0A6BFB-0A96-41C2-A35F-FB83DF9E38EF}" srcOrd="1" destOrd="0" presId="urn:microsoft.com/office/officeart/2005/8/layout/list1"/>
    <dgm:cxn modelId="{61223711-E795-4E0F-B669-4082D6F08F6D}" type="presParOf" srcId="{FCD278FD-606F-4944-A5C1-11269B3CABDC}" destId="{D64B43FE-63AE-4FFB-8D86-6487869E1765}" srcOrd="9" destOrd="0" presId="urn:microsoft.com/office/officeart/2005/8/layout/list1"/>
    <dgm:cxn modelId="{0E5EE918-7025-48AF-BB59-A9E5EF66DCF8}" type="presParOf" srcId="{FCD278FD-606F-4944-A5C1-11269B3CABDC}" destId="{AAE952F4-7867-43F4-8D2A-F66676974BF7}" srcOrd="10" destOrd="0" presId="urn:microsoft.com/office/officeart/2005/8/layout/list1"/>
    <dgm:cxn modelId="{2A8700A6-E03E-49E2-94C9-1F8D97AD018E}" type="presParOf" srcId="{FCD278FD-606F-4944-A5C1-11269B3CABDC}" destId="{F7D3AAC7-0A46-40C7-B919-5D3210EA0E23}" srcOrd="11" destOrd="0" presId="urn:microsoft.com/office/officeart/2005/8/layout/list1"/>
    <dgm:cxn modelId="{6BE66067-EE4F-4370-9990-FABC63F92B40}" type="presParOf" srcId="{FCD278FD-606F-4944-A5C1-11269B3CABDC}" destId="{F9B160DA-BA8D-47EB-A00E-C7B4ED449D30}" srcOrd="12" destOrd="0" presId="urn:microsoft.com/office/officeart/2005/8/layout/list1"/>
    <dgm:cxn modelId="{FAED643A-FD59-4539-A418-A55AD5B4D473}" type="presParOf" srcId="{F9B160DA-BA8D-47EB-A00E-C7B4ED449D30}" destId="{748EA6CA-550E-4872-A7C7-3D2136D0B087}" srcOrd="0" destOrd="0" presId="urn:microsoft.com/office/officeart/2005/8/layout/list1"/>
    <dgm:cxn modelId="{2573D44A-8CEE-43FB-8A4B-C4CC92E74349}" type="presParOf" srcId="{F9B160DA-BA8D-47EB-A00E-C7B4ED449D30}" destId="{32997AEB-072B-4E8B-8B2A-99C7F67C562F}" srcOrd="1" destOrd="0" presId="urn:microsoft.com/office/officeart/2005/8/layout/list1"/>
    <dgm:cxn modelId="{8A21030F-4417-47FA-9484-7187DFF99023}" type="presParOf" srcId="{FCD278FD-606F-4944-A5C1-11269B3CABDC}" destId="{D716C5F1-1A9B-4417-BABD-B160EF72389C}" srcOrd="13" destOrd="0" presId="urn:microsoft.com/office/officeart/2005/8/layout/list1"/>
    <dgm:cxn modelId="{6BC3801D-DA92-4268-B808-B38534D98E4D}" type="presParOf" srcId="{FCD278FD-606F-4944-A5C1-11269B3CABDC}" destId="{D2A984F7-A999-4B65-890E-D791ED182DE7}" srcOrd="14" destOrd="0" presId="urn:microsoft.com/office/officeart/2005/8/layout/list1"/>
    <dgm:cxn modelId="{236DCB13-2CB0-4B9D-80D9-75CD9383F65F}" type="presParOf" srcId="{FCD278FD-606F-4944-A5C1-11269B3CABDC}" destId="{388FAD5E-4EAA-445A-B3F1-AF189CE48981}" srcOrd="15" destOrd="0" presId="urn:microsoft.com/office/officeart/2005/8/layout/list1"/>
    <dgm:cxn modelId="{F7D5D7A1-A6B4-4F1D-B48E-265EEA823628}" type="presParOf" srcId="{FCD278FD-606F-4944-A5C1-11269B3CABDC}" destId="{C2CDA3F0-326B-4F07-B4EC-CFE0B720C7AA}" srcOrd="16" destOrd="0" presId="urn:microsoft.com/office/officeart/2005/8/layout/list1"/>
    <dgm:cxn modelId="{2EDA1052-17EC-4DA3-AA50-FE8E75E74CE3}" type="presParOf" srcId="{C2CDA3F0-326B-4F07-B4EC-CFE0B720C7AA}" destId="{849D37DC-0A2B-472A-9E78-017D27C06A9B}" srcOrd="0" destOrd="0" presId="urn:microsoft.com/office/officeart/2005/8/layout/list1"/>
    <dgm:cxn modelId="{2E4182E8-00C0-4BDD-BCFC-DBAF90C13341}" type="presParOf" srcId="{C2CDA3F0-326B-4F07-B4EC-CFE0B720C7AA}" destId="{23C3BAD9-09B2-46E3-BC3B-93E6E746664E}" srcOrd="1" destOrd="0" presId="urn:microsoft.com/office/officeart/2005/8/layout/list1"/>
    <dgm:cxn modelId="{6E227C2C-C517-4552-B7BF-70A2B9867ABB}" type="presParOf" srcId="{FCD278FD-606F-4944-A5C1-11269B3CABDC}" destId="{9C0A10D8-5F76-4CFF-A783-C3A32BA2D431}" srcOrd="17" destOrd="0" presId="urn:microsoft.com/office/officeart/2005/8/layout/list1"/>
    <dgm:cxn modelId="{560894D5-88C0-4A52-8C0E-68C2B90F4C03}" type="presParOf" srcId="{FCD278FD-606F-4944-A5C1-11269B3CABDC}" destId="{FE43F8E9-25E7-4E9D-80C0-BACD09AC8FDE}" srcOrd="18" destOrd="0" presId="urn:microsoft.com/office/officeart/2005/8/layout/list1"/>
    <dgm:cxn modelId="{6975D3A6-C08D-4E51-AB4A-77FB0CF77A42}" type="presParOf" srcId="{FCD278FD-606F-4944-A5C1-11269B3CABDC}" destId="{FCAA7C33-5ACC-463A-9AA4-F0752F895FDD}" srcOrd="19" destOrd="0" presId="urn:microsoft.com/office/officeart/2005/8/layout/list1"/>
    <dgm:cxn modelId="{20B878D8-C4A1-4368-A65D-AE5E3AC50FDA}" type="presParOf" srcId="{FCD278FD-606F-4944-A5C1-11269B3CABDC}" destId="{D1E56655-3353-4A24-B129-7A554E123539}" srcOrd="20" destOrd="0" presId="urn:microsoft.com/office/officeart/2005/8/layout/list1"/>
    <dgm:cxn modelId="{33669FAD-27EC-4A07-819D-2273CF97F221}" type="presParOf" srcId="{D1E56655-3353-4A24-B129-7A554E123539}" destId="{C3B30216-2128-4845-A677-5EF601720F73}" srcOrd="0" destOrd="0" presId="urn:microsoft.com/office/officeart/2005/8/layout/list1"/>
    <dgm:cxn modelId="{E77B516C-E663-433A-897D-809D32704738}" type="presParOf" srcId="{D1E56655-3353-4A24-B129-7A554E123539}" destId="{76E6CB90-D342-4403-AEAB-BE6320FEE3AC}" srcOrd="1" destOrd="0" presId="urn:microsoft.com/office/officeart/2005/8/layout/list1"/>
    <dgm:cxn modelId="{975B9B2E-C7D7-4454-BBC2-D6644FDA4749}" type="presParOf" srcId="{FCD278FD-606F-4944-A5C1-11269B3CABDC}" destId="{8DAEC89E-190A-48AA-9A41-26E29735B763}" srcOrd="21" destOrd="0" presId="urn:microsoft.com/office/officeart/2005/8/layout/list1"/>
    <dgm:cxn modelId="{CE5E08A3-A135-45D7-B06C-B019954909BE}" type="presParOf" srcId="{FCD278FD-606F-4944-A5C1-11269B3CABDC}" destId="{98574730-B504-49E6-809E-C893896E982B}" srcOrd="22" destOrd="0" presId="urn:microsoft.com/office/officeart/2005/8/layout/list1"/>
    <dgm:cxn modelId="{0CD4253E-F6D3-4FF6-9C94-1B8653A20883}" type="presParOf" srcId="{FCD278FD-606F-4944-A5C1-11269B3CABDC}" destId="{B309F517-9FDA-4462-9103-7BF0BBA097CC}" srcOrd="23" destOrd="0" presId="urn:microsoft.com/office/officeart/2005/8/layout/list1"/>
    <dgm:cxn modelId="{E75B71DA-F50C-4897-A711-E49740A656D2}" type="presParOf" srcId="{FCD278FD-606F-4944-A5C1-11269B3CABDC}" destId="{6A96BB07-2F9A-41D1-9196-A6EE19AB0E73}" srcOrd="24" destOrd="0" presId="urn:microsoft.com/office/officeart/2005/8/layout/list1"/>
    <dgm:cxn modelId="{74DBB5D2-6C4F-44C6-8886-AA0BD69A6391}" type="presParOf" srcId="{6A96BB07-2F9A-41D1-9196-A6EE19AB0E73}" destId="{F24900EE-24B9-441A-B1C9-766407D7D4BF}" srcOrd="0" destOrd="0" presId="urn:microsoft.com/office/officeart/2005/8/layout/list1"/>
    <dgm:cxn modelId="{171440E7-9AF4-4111-A867-F05722D18C44}" type="presParOf" srcId="{6A96BB07-2F9A-41D1-9196-A6EE19AB0E73}" destId="{0AF8E967-3A13-4B93-877E-6DD909AA7B81}" srcOrd="1" destOrd="0" presId="urn:microsoft.com/office/officeart/2005/8/layout/list1"/>
    <dgm:cxn modelId="{0C3843A9-5C33-474F-A696-279035297BF6}" type="presParOf" srcId="{FCD278FD-606F-4944-A5C1-11269B3CABDC}" destId="{9753B973-1AE8-45BE-A327-9C3EC68B55EB}" srcOrd="25" destOrd="0" presId="urn:microsoft.com/office/officeart/2005/8/layout/list1"/>
    <dgm:cxn modelId="{5DD98D6B-8C30-47DD-BE16-116EEA5B12B2}" type="presParOf" srcId="{FCD278FD-606F-4944-A5C1-11269B3CABDC}" destId="{5AE9C6C3-406A-4ADE-B9B4-DBABB4F5C5D4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1EEE7F-1DCF-4AA9-A305-40DF7AFF28B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C299160-1F94-4943-8A67-02D6590DD5D5}">
      <dgm:prSet custT="1"/>
      <dgm:spPr/>
      <dgm:t>
        <a:bodyPr/>
        <a:lstStyle/>
        <a:p>
          <a:pPr>
            <a:defRPr cap="all"/>
          </a:pPr>
          <a:r>
            <a:rPr lang="en-US" sz="1600" b="1" dirty="0">
              <a:latin typeface="Aharoni" panose="02010803020104030203" pitchFamily="2" charset="-79"/>
              <a:cs typeface="Aharoni" panose="02010803020104030203" pitchFamily="2" charset="-79"/>
            </a:rPr>
            <a:t>The aim of the project is to develop a </a:t>
          </a:r>
          <a:r>
            <a:rPr lang="tr-TR" sz="1600" b="1" dirty="0">
              <a:latin typeface="Aharoni" panose="02010803020104030203" pitchFamily="2" charset="-79"/>
              <a:cs typeface="Aharoni" panose="02010803020104030203" pitchFamily="2" charset="-79"/>
            </a:rPr>
            <a:t>CARD</a:t>
          </a:r>
          <a:r>
            <a:rPr lang="en-US" sz="1600" b="1" dirty="0">
              <a:latin typeface="Aharoni" panose="02010803020104030203" pitchFamily="2" charset="-79"/>
              <a:cs typeface="Aharoni" panose="02010803020104030203" pitchFamily="2" charset="-79"/>
            </a:rPr>
            <a:t> game called </a:t>
          </a:r>
          <a:r>
            <a:rPr lang="tr-TR" sz="1600" b="1" dirty="0">
              <a:latin typeface="Aharoni" panose="02010803020104030203" pitchFamily="2" charset="-79"/>
              <a:cs typeface="Aharoni" panose="02010803020104030203" pitchFamily="2" charset="-79"/>
            </a:rPr>
            <a:t>’’COLUMNS’’</a:t>
          </a:r>
          <a:r>
            <a:rPr lang="en-US" sz="1600" b="1" dirty="0">
              <a:latin typeface="Aharoni" panose="02010803020104030203" pitchFamily="2" charset="-79"/>
              <a:cs typeface="Aharoni" panose="02010803020104030203" pitchFamily="2" charset="-79"/>
            </a:rPr>
            <a:t>.</a:t>
          </a:r>
        </a:p>
      </dgm:t>
    </dgm:pt>
    <dgm:pt modelId="{B7D97558-0445-41F8-A085-B97D1D768F8F}" type="parTrans" cxnId="{3EBB127A-0A52-4C64-B033-8641261404DC}">
      <dgm:prSet/>
      <dgm:spPr/>
      <dgm:t>
        <a:bodyPr/>
        <a:lstStyle/>
        <a:p>
          <a:endParaRPr lang="en-US"/>
        </a:p>
      </dgm:t>
    </dgm:pt>
    <dgm:pt modelId="{CAAE324F-E69E-49D4-B9C3-4FA251CA66B5}" type="sibTrans" cxnId="{3EBB127A-0A52-4C64-B033-8641261404DC}">
      <dgm:prSet/>
      <dgm:spPr/>
      <dgm:t>
        <a:bodyPr/>
        <a:lstStyle/>
        <a:p>
          <a:endParaRPr lang="en-US"/>
        </a:p>
      </dgm:t>
    </dgm:pt>
    <dgm:pt modelId="{C9CF8B2A-9D6E-40BC-B485-A07B08703DCA}">
      <dgm:prSet/>
      <dgm:spPr/>
      <dgm:t>
        <a:bodyPr/>
        <a:lstStyle/>
        <a:p>
          <a:pPr>
            <a:defRPr cap="all"/>
          </a:pPr>
          <a:r>
            <a:rPr lang="en-US" dirty="0">
              <a:latin typeface="Aharoni" panose="02010803020104030203" pitchFamily="2" charset="-79"/>
              <a:cs typeface="Aharoni" panose="02010803020104030203" pitchFamily="2" charset="-79"/>
            </a:rPr>
            <a:t>To </a:t>
          </a:r>
          <a:r>
            <a:rPr lang="tr-TR" dirty="0">
              <a:latin typeface="Aharoni" panose="02010803020104030203" pitchFamily="2" charset="-79"/>
              <a:cs typeface="Aharoni" panose="02010803020104030203" pitchFamily="2" charset="-79"/>
            </a:rPr>
            <a:t>WIN THE GAME THE PLAYER HAS TO MAKE FIVE ORDERED SETS </a:t>
          </a:r>
          <a:endParaRPr lang="en-US" dirty="0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2EBCD6D9-3E5C-4282-B659-92764F778756}" type="parTrans" cxnId="{1228721A-7A99-4C5F-8FAC-79C2E1B75062}">
      <dgm:prSet/>
      <dgm:spPr/>
      <dgm:t>
        <a:bodyPr/>
        <a:lstStyle/>
        <a:p>
          <a:endParaRPr lang="en-US"/>
        </a:p>
      </dgm:t>
    </dgm:pt>
    <dgm:pt modelId="{9CE2A4AA-5143-4284-B5AB-40964130D75A}" type="sibTrans" cxnId="{1228721A-7A99-4C5F-8FAC-79C2E1B75062}">
      <dgm:prSet/>
      <dgm:spPr/>
      <dgm:t>
        <a:bodyPr/>
        <a:lstStyle/>
        <a:p>
          <a:endParaRPr lang="en-US"/>
        </a:p>
      </dgm:t>
    </dgm:pt>
    <dgm:pt modelId="{D5432573-E31D-43A4-B141-E27568F002FB}">
      <dgm:prSet/>
      <dgm:spPr/>
      <dgm:t>
        <a:bodyPr/>
        <a:lstStyle/>
        <a:p>
          <a:pPr>
            <a:defRPr cap="all"/>
          </a:pPr>
          <a:r>
            <a:rPr lang="tr-TR" dirty="0" err="1">
              <a:latin typeface="Aharoni" panose="02010803020104030203" pitchFamily="2" charset="-79"/>
              <a:cs typeface="Aharoni" panose="02010803020104030203" pitchFamily="2" charset="-79"/>
            </a:rPr>
            <a:t>There</a:t>
          </a:r>
          <a:r>
            <a:rPr lang="tr-TR" dirty="0">
              <a:latin typeface="Aharoni" panose="02010803020104030203" pitchFamily="2" charset="-79"/>
              <a:cs typeface="Aharoni" panose="02010803020104030203" pitchFamily="2" charset="-79"/>
            </a:rPr>
            <a:t> ıs a </a:t>
          </a:r>
          <a:r>
            <a:rPr lang="tr-TR" dirty="0" err="1">
              <a:latin typeface="Aharoni" panose="02010803020104030203" pitchFamily="2" charset="-79"/>
              <a:cs typeface="Aharoni" panose="02010803020104030203" pitchFamily="2" charset="-79"/>
            </a:rPr>
            <a:t>box</a:t>
          </a:r>
          <a:r>
            <a:rPr lang="tr-TR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tr-TR" dirty="0" err="1">
              <a:latin typeface="Aharoni" panose="02010803020104030203" pitchFamily="2" charset="-79"/>
              <a:cs typeface="Aharoni" panose="02010803020104030203" pitchFamily="2" charset="-79"/>
            </a:rPr>
            <a:t>that</a:t>
          </a:r>
          <a:r>
            <a:rPr lang="tr-TR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tr-TR" dirty="0" err="1">
              <a:latin typeface="Aharoni" panose="02010803020104030203" pitchFamily="2" charset="-79"/>
              <a:cs typeface="Aharoni" panose="02010803020104030203" pitchFamily="2" charset="-79"/>
            </a:rPr>
            <a:t>you</a:t>
          </a:r>
          <a:r>
            <a:rPr lang="tr-TR" dirty="0">
              <a:latin typeface="Aharoni" panose="02010803020104030203" pitchFamily="2" charset="-79"/>
              <a:cs typeface="Aharoni" panose="02010803020104030203" pitchFamily="2" charset="-79"/>
            </a:rPr>
            <a:t> can </a:t>
          </a:r>
          <a:r>
            <a:rPr lang="tr-TR" dirty="0" err="1">
              <a:latin typeface="Aharoni" panose="02010803020104030203" pitchFamily="2" charset="-79"/>
              <a:cs typeface="Aharoni" panose="02010803020104030203" pitchFamily="2" charset="-79"/>
            </a:rPr>
            <a:t>draw</a:t>
          </a:r>
          <a:r>
            <a:rPr lang="tr-TR" dirty="0">
              <a:latin typeface="Aharoni" panose="02010803020104030203" pitchFamily="2" charset="-79"/>
              <a:cs typeface="Aharoni" panose="02010803020104030203" pitchFamily="2" charset="-79"/>
            </a:rPr>
            <a:t> a </a:t>
          </a:r>
          <a:r>
            <a:rPr lang="tr-TR" dirty="0" err="1">
              <a:latin typeface="Aharoni" panose="02010803020104030203" pitchFamily="2" charset="-79"/>
              <a:cs typeface="Aharoni" panose="02010803020104030203" pitchFamily="2" charset="-79"/>
            </a:rPr>
            <a:t>card</a:t>
          </a:r>
          <a:r>
            <a:rPr lang="tr-TR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endParaRPr lang="en-US" dirty="0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70A6B936-3BAF-46FA-AE5F-31AD8D0959F6}" type="parTrans" cxnId="{EB2274A0-29D8-4530-98E4-D3F132709145}">
      <dgm:prSet/>
      <dgm:spPr/>
      <dgm:t>
        <a:bodyPr/>
        <a:lstStyle/>
        <a:p>
          <a:endParaRPr lang="en-US"/>
        </a:p>
      </dgm:t>
    </dgm:pt>
    <dgm:pt modelId="{2913EB64-8EE1-46E2-8A2A-7B7D8B84838B}" type="sibTrans" cxnId="{EB2274A0-29D8-4530-98E4-D3F132709145}">
      <dgm:prSet/>
      <dgm:spPr/>
      <dgm:t>
        <a:bodyPr/>
        <a:lstStyle/>
        <a:p>
          <a:endParaRPr lang="en-US"/>
        </a:p>
      </dgm:t>
    </dgm:pt>
    <dgm:pt modelId="{304D9455-BE5C-4A58-B4D1-FF6D1080215A}">
      <dgm:prSet/>
      <dgm:spPr/>
      <dgm:t>
        <a:bodyPr/>
        <a:lstStyle/>
        <a:p>
          <a:pPr>
            <a:defRPr cap="all"/>
          </a:pPr>
          <a:r>
            <a:rPr lang="tr-TR" dirty="0">
              <a:latin typeface="Aharoni" panose="02010803020104030203" pitchFamily="2" charset="-79"/>
              <a:cs typeface="Aharoni" panose="02010803020104030203" pitchFamily="2" charset="-79"/>
            </a:rPr>
            <a:t>YOU</a:t>
          </a:r>
          <a:r>
            <a:rPr lang="tr-TR" baseline="0" dirty="0">
              <a:latin typeface="Aharoni" panose="02010803020104030203" pitchFamily="2" charset="-79"/>
              <a:cs typeface="Aharoni" panose="02010803020104030203" pitchFamily="2" charset="-79"/>
            </a:rPr>
            <a:t> CAN CHANGE THE COLUMN NUMBER </a:t>
          </a:r>
          <a:r>
            <a:rPr lang="tr-TR" baseline="0" dirty="0" err="1">
              <a:latin typeface="Aharoni" panose="02010803020104030203" pitchFamily="2" charset="-79"/>
              <a:cs typeface="Aharoni" panose="02010803020104030203" pitchFamily="2" charset="-79"/>
            </a:rPr>
            <a:t>from</a:t>
          </a:r>
          <a:r>
            <a:rPr lang="tr-TR" baseline="0" dirty="0">
              <a:latin typeface="Aharoni" panose="02010803020104030203" pitchFamily="2" charset="-79"/>
              <a:cs typeface="Aharoni" panose="02010803020104030203" pitchFamily="2" charset="-79"/>
            </a:rPr>
            <a:t> OPTIONS</a:t>
          </a:r>
          <a:endParaRPr lang="en-US" dirty="0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0DD10954-2365-451B-A35D-26F1DACD1853}" type="parTrans" cxnId="{64B6F74B-0F52-4B26-A8A5-52314EF73A82}">
      <dgm:prSet/>
      <dgm:spPr/>
      <dgm:t>
        <a:bodyPr/>
        <a:lstStyle/>
        <a:p>
          <a:endParaRPr lang="en-US"/>
        </a:p>
      </dgm:t>
    </dgm:pt>
    <dgm:pt modelId="{5B886451-D3B0-45B7-A3A2-1E380DEAA3B4}" type="sibTrans" cxnId="{64B6F74B-0F52-4B26-A8A5-52314EF73A82}">
      <dgm:prSet/>
      <dgm:spPr/>
      <dgm:t>
        <a:bodyPr/>
        <a:lstStyle/>
        <a:p>
          <a:endParaRPr lang="en-US"/>
        </a:p>
      </dgm:t>
    </dgm:pt>
    <dgm:pt modelId="{EAF01B5E-6651-4135-8E30-D2F705ABBE91}" type="pres">
      <dgm:prSet presAssocID="{D11EEE7F-1DCF-4AA9-A305-40DF7AFF28BF}" presName="root" presStyleCnt="0">
        <dgm:presLayoutVars>
          <dgm:dir/>
          <dgm:resizeHandles val="exact"/>
        </dgm:presLayoutVars>
      </dgm:prSet>
      <dgm:spPr/>
    </dgm:pt>
    <dgm:pt modelId="{0BF09598-A746-4A6B-AEBE-2BAC450F3C6B}" type="pres">
      <dgm:prSet presAssocID="{BC299160-1F94-4943-8A67-02D6590DD5D5}" presName="compNode" presStyleCnt="0"/>
      <dgm:spPr/>
    </dgm:pt>
    <dgm:pt modelId="{6F9BD6F3-B9D6-4750-ADB0-54DD95236998}" type="pres">
      <dgm:prSet presAssocID="{BC299160-1F94-4943-8A67-02D6590DD5D5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FA84BE3A-CFF9-4D35-B495-FAAB07B21600}" type="pres">
      <dgm:prSet presAssocID="{BC299160-1F94-4943-8A67-02D6590DD5D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59DDD002-3F56-4597-AF67-9C0514FFC75E}" type="pres">
      <dgm:prSet presAssocID="{BC299160-1F94-4943-8A67-02D6590DD5D5}" presName="spaceRect" presStyleCnt="0"/>
      <dgm:spPr/>
    </dgm:pt>
    <dgm:pt modelId="{F2A1D7B0-94CD-4A44-BFC8-F34FBBB5780E}" type="pres">
      <dgm:prSet presAssocID="{BC299160-1F94-4943-8A67-02D6590DD5D5}" presName="textRect" presStyleLbl="revTx" presStyleIdx="0" presStyleCnt="4">
        <dgm:presLayoutVars>
          <dgm:chMax val="1"/>
          <dgm:chPref val="1"/>
        </dgm:presLayoutVars>
      </dgm:prSet>
      <dgm:spPr/>
    </dgm:pt>
    <dgm:pt modelId="{6D5F4011-0DC4-4A18-BEA9-09FE02CC97D0}" type="pres">
      <dgm:prSet presAssocID="{CAAE324F-E69E-49D4-B9C3-4FA251CA66B5}" presName="sibTrans" presStyleCnt="0"/>
      <dgm:spPr/>
    </dgm:pt>
    <dgm:pt modelId="{6206D8A9-0D1A-458E-897B-E88C75AFD5CC}" type="pres">
      <dgm:prSet presAssocID="{C9CF8B2A-9D6E-40BC-B485-A07B08703DCA}" presName="compNode" presStyleCnt="0"/>
      <dgm:spPr/>
    </dgm:pt>
    <dgm:pt modelId="{2824F26C-EF24-4381-822E-B2A5CC82B8BC}" type="pres">
      <dgm:prSet presAssocID="{C9CF8B2A-9D6E-40BC-B485-A07B08703DCA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328AB57-BA05-47A6-9BD5-41029A8837B9}" type="pres">
      <dgm:prSet presAssocID="{C9CF8B2A-9D6E-40BC-B485-A07B08703DC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yum"/>
        </a:ext>
      </dgm:extLst>
    </dgm:pt>
    <dgm:pt modelId="{F01EE46A-F757-48E5-9BB3-469C417D91A5}" type="pres">
      <dgm:prSet presAssocID="{C9CF8B2A-9D6E-40BC-B485-A07B08703DCA}" presName="spaceRect" presStyleCnt="0"/>
      <dgm:spPr/>
    </dgm:pt>
    <dgm:pt modelId="{76E725D1-8BCF-496C-9316-743C954F1BFE}" type="pres">
      <dgm:prSet presAssocID="{C9CF8B2A-9D6E-40BC-B485-A07B08703DCA}" presName="textRect" presStyleLbl="revTx" presStyleIdx="1" presStyleCnt="4">
        <dgm:presLayoutVars>
          <dgm:chMax val="1"/>
          <dgm:chPref val="1"/>
        </dgm:presLayoutVars>
      </dgm:prSet>
      <dgm:spPr/>
    </dgm:pt>
    <dgm:pt modelId="{479BBEA6-6054-425A-835D-958B59C4F87F}" type="pres">
      <dgm:prSet presAssocID="{9CE2A4AA-5143-4284-B5AB-40964130D75A}" presName="sibTrans" presStyleCnt="0"/>
      <dgm:spPr/>
    </dgm:pt>
    <dgm:pt modelId="{B165D04E-3B3F-4260-9AC1-67C5889F6693}" type="pres">
      <dgm:prSet presAssocID="{D5432573-E31D-43A4-B141-E27568F002FB}" presName="compNode" presStyleCnt="0"/>
      <dgm:spPr/>
    </dgm:pt>
    <dgm:pt modelId="{D1B68D38-303F-4F1D-A7CB-3A2A3DD1B18B}" type="pres">
      <dgm:prSet presAssocID="{D5432573-E31D-43A4-B141-E27568F002FB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F2CD3E0-40E8-40E0-A465-DBFAF9E8F402}" type="pres">
      <dgm:prSet presAssocID="{D5432573-E31D-43A4-B141-E27568F002FB}" presName="iconRect" presStyleLbl="node1" presStyleIdx="2" presStyleCnt="4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</dgm:spPr>
    </dgm:pt>
    <dgm:pt modelId="{47A92D8C-CD73-493F-A52E-821718FAE21B}" type="pres">
      <dgm:prSet presAssocID="{D5432573-E31D-43A4-B141-E27568F002FB}" presName="spaceRect" presStyleCnt="0"/>
      <dgm:spPr/>
    </dgm:pt>
    <dgm:pt modelId="{E0E7C8A9-7F90-4BCC-8C32-F7EE823460EC}" type="pres">
      <dgm:prSet presAssocID="{D5432573-E31D-43A4-B141-E27568F002FB}" presName="textRect" presStyleLbl="revTx" presStyleIdx="2" presStyleCnt="4">
        <dgm:presLayoutVars>
          <dgm:chMax val="1"/>
          <dgm:chPref val="1"/>
        </dgm:presLayoutVars>
      </dgm:prSet>
      <dgm:spPr/>
    </dgm:pt>
    <dgm:pt modelId="{597DD5FB-FCD2-410E-B1EC-97AF5913D32B}" type="pres">
      <dgm:prSet presAssocID="{2913EB64-8EE1-46E2-8A2A-7B7D8B84838B}" presName="sibTrans" presStyleCnt="0"/>
      <dgm:spPr/>
    </dgm:pt>
    <dgm:pt modelId="{DA37E382-F30A-4937-9129-737F2B68BB82}" type="pres">
      <dgm:prSet presAssocID="{304D9455-BE5C-4A58-B4D1-FF6D1080215A}" presName="compNode" presStyleCnt="0"/>
      <dgm:spPr/>
    </dgm:pt>
    <dgm:pt modelId="{77AE6B72-0AE2-4384-96CC-481D00521DD7}" type="pres">
      <dgm:prSet presAssocID="{304D9455-BE5C-4A58-B4D1-FF6D1080215A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146FAC2D-EF90-4DA3-9850-823D7972A4AD}" type="pres">
      <dgm:prSet presAssocID="{304D9455-BE5C-4A58-B4D1-FF6D1080215A}" presName="iconRect" presStyleLbl="node1" presStyleIdx="3" presStyleCnt="4"/>
      <dgm:spPr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</dgm:spPr>
    </dgm:pt>
    <dgm:pt modelId="{DBBDB295-90EF-48CD-B9E8-6999C031D8BA}" type="pres">
      <dgm:prSet presAssocID="{304D9455-BE5C-4A58-B4D1-FF6D1080215A}" presName="spaceRect" presStyleCnt="0"/>
      <dgm:spPr/>
    </dgm:pt>
    <dgm:pt modelId="{EA16B033-8F7B-4E8D-9535-4366B9FA656E}" type="pres">
      <dgm:prSet presAssocID="{304D9455-BE5C-4A58-B4D1-FF6D1080215A}" presName="textRect" presStyleLbl="revTx" presStyleIdx="3" presStyleCnt="4" custScaleX="91939" custScaleY="93280">
        <dgm:presLayoutVars>
          <dgm:chMax val="1"/>
          <dgm:chPref val="1"/>
        </dgm:presLayoutVars>
      </dgm:prSet>
      <dgm:spPr/>
    </dgm:pt>
  </dgm:ptLst>
  <dgm:cxnLst>
    <dgm:cxn modelId="{4A77DE01-7123-4164-A60D-2CAF0BADC53D}" type="presOf" srcId="{BC299160-1F94-4943-8A67-02D6590DD5D5}" destId="{F2A1D7B0-94CD-4A44-BFC8-F34FBBB5780E}" srcOrd="0" destOrd="0" presId="urn:microsoft.com/office/officeart/2018/5/layout/IconLeafLabelList"/>
    <dgm:cxn modelId="{6A4AFF14-13C9-47EE-BAFA-016780C76500}" type="presOf" srcId="{C9CF8B2A-9D6E-40BC-B485-A07B08703DCA}" destId="{76E725D1-8BCF-496C-9316-743C954F1BFE}" srcOrd="0" destOrd="0" presId="urn:microsoft.com/office/officeart/2018/5/layout/IconLeafLabelList"/>
    <dgm:cxn modelId="{1228721A-7A99-4C5F-8FAC-79C2E1B75062}" srcId="{D11EEE7F-1DCF-4AA9-A305-40DF7AFF28BF}" destId="{C9CF8B2A-9D6E-40BC-B485-A07B08703DCA}" srcOrd="1" destOrd="0" parTransId="{2EBCD6D9-3E5C-4282-B659-92764F778756}" sibTransId="{9CE2A4AA-5143-4284-B5AB-40964130D75A}"/>
    <dgm:cxn modelId="{DE84322A-F502-4DF4-B6A0-E3FC35A55BFC}" type="presOf" srcId="{D11EEE7F-1DCF-4AA9-A305-40DF7AFF28BF}" destId="{EAF01B5E-6651-4135-8E30-D2F705ABBE91}" srcOrd="0" destOrd="0" presId="urn:microsoft.com/office/officeart/2018/5/layout/IconLeafLabelList"/>
    <dgm:cxn modelId="{64B6F74B-0F52-4B26-A8A5-52314EF73A82}" srcId="{D11EEE7F-1DCF-4AA9-A305-40DF7AFF28BF}" destId="{304D9455-BE5C-4A58-B4D1-FF6D1080215A}" srcOrd="3" destOrd="0" parTransId="{0DD10954-2365-451B-A35D-26F1DACD1853}" sibTransId="{5B886451-D3B0-45B7-A3A2-1E380DEAA3B4}"/>
    <dgm:cxn modelId="{3EBB127A-0A52-4C64-B033-8641261404DC}" srcId="{D11EEE7F-1DCF-4AA9-A305-40DF7AFF28BF}" destId="{BC299160-1F94-4943-8A67-02D6590DD5D5}" srcOrd="0" destOrd="0" parTransId="{B7D97558-0445-41F8-A085-B97D1D768F8F}" sibTransId="{CAAE324F-E69E-49D4-B9C3-4FA251CA66B5}"/>
    <dgm:cxn modelId="{EB2274A0-29D8-4530-98E4-D3F132709145}" srcId="{D11EEE7F-1DCF-4AA9-A305-40DF7AFF28BF}" destId="{D5432573-E31D-43A4-B141-E27568F002FB}" srcOrd="2" destOrd="0" parTransId="{70A6B936-3BAF-46FA-AE5F-31AD8D0959F6}" sibTransId="{2913EB64-8EE1-46E2-8A2A-7B7D8B84838B}"/>
    <dgm:cxn modelId="{F5D08AB0-E2C8-4DB8-896C-4806049E8765}" type="presOf" srcId="{304D9455-BE5C-4A58-B4D1-FF6D1080215A}" destId="{EA16B033-8F7B-4E8D-9535-4366B9FA656E}" srcOrd="0" destOrd="0" presId="urn:microsoft.com/office/officeart/2018/5/layout/IconLeafLabelList"/>
    <dgm:cxn modelId="{234A0DB4-97CA-467D-83C8-9592B4CD2BCF}" type="presOf" srcId="{D5432573-E31D-43A4-B141-E27568F002FB}" destId="{E0E7C8A9-7F90-4BCC-8C32-F7EE823460EC}" srcOrd="0" destOrd="0" presId="urn:microsoft.com/office/officeart/2018/5/layout/IconLeafLabelList"/>
    <dgm:cxn modelId="{405ABCD4-FC74-45E3-8A7D-8C4772055B79}" type="presParOf" srcId="{EAF01B5E-6651-4135-8E30-D2F705ABBE91}" destId="{0BF09598-A746-4A6B-AEBE-2BAC450F3C6B}" srcOrd="0" destOrd="0" presId="urn:microsoft.com/office/officeart/2018/5/layout/IconLeafLabelList"/>
    <dgm:cxn modelId="{2D872F9C-5411-4B8C-A125-EB08C9338D81}" type="presParOf" srcId="{0BF09598-A746-4A6B-AEBE-2BAC450F3C6B}" destId="{6F9BD6F3-B9D6-4750-ADB0-54DD95236998}" srcOrd="0" destOrd="0" presId="urn:microsoft.com/office/officeart/2018/5/layout/IconLeafLabelList"/>
    <dgm:cxn modelId="{12FBF932-16FD-4033-8973-3DB83EA10090}" type="presParOf" srcId="{0BF09598-A746-4A6B-AEBE-2BAC450F3C6B}" destId="{FA84BE3A-CFF9-4D35-B495-FAAB07B21600}" srcOrd="1" destOrd="0" presId="urn:microsoft.com/office/officeart/2018/5/layout/IconLeafLabelList"/>
    <dgm:cxn modelId="{2E2786AA-4C39-47B3-9978-ADE6F6D33B73}" type="presParOf" srcId="{0BF09598-A746-4A6B-AEBE-2BAC450F3C6B}" destId="{59DDD002-3F56-4597-AF67-9C0514FFC75E}" srcOrd="2" destOrd="0" presId="urn:microsoft.com/office/officeart/2018/5/layout/IconLeafLabelList"/>
    <dgm:cxn modelId="{32AA0C6F-220F-481A-9959-C0DEF57E8D63}" type="presParOf" srcId="{0BF09598-A746-4A6B-AEBE-2BAC450F3C6B}" destId="{F2A1D7B0-94CD-4A44-BFC8-F34FBBB5780E}" srcOrd="3" destOrd="0" presId="urn:microsoft.com/office/officeart/2018/5/layout/IconLeafLabelList"/>
    <dgm:cxn modelId="{463B44B2-1B91-42FD-B8B9-FE378F59C6C5}" type="presParOf" srcId="{EAF01B5E-6651-4135-8E30-D2F705ABBE91}" destId="{6D5F4011-0DC4-4A18-BEA9-09FE02CC97D0}" srcOrd="1" destOrd="0" presId="urn:microsoft.com/office/officeart/2018/5/layout/IconLeafLabelList"/>
    <dgm:cxn modelId="{8F8218AC-3905-45C3-9FB6-F70A9228970D}" type="presParOf" srcId="{EAF01B5E-6651-4135-8E30-D2F705ABBE91}" destId="{6206D8A9-0D1A-458E-897B-E88C75AFD5CC}" srcOrd="2" destOrd="0" presId="urn:microsoft.com/office/officeart/2018/5/layout/IconLeafLabelList"/>
    <dgm:cxn modelId="{DFD1C579-9F80-4183-8964-37529AF1177A}" type="presParOf" srcId="{6206D8A9-0D1A-458E-897B-E88C75AFD5CC}" destId="{2824F26C-EF24-4381-822E-B2A5CC82B8BC}" srcOrd="0" destOrd="0" presId="urn:microsoft.com/office/officeart/2018/5/layout/IconLeafLabelList"/>
    <dgm:cxn modelId="{6D28EB4E-4F43-4609-8EFB-41BE5B9E2D42}" type="presParOf" srcId="{6206D8A9-0D1A-458E-897B-E88C75AFD5CC}" destId="{4328AB57-BA05-47A6-9BD5-41029A8837B9}" srcOrd="1" destOrd="0" presId="urn:microsoft.com/office/officeart/2018/5/layout/IconLeafLabelList"/>
    <dgm:cxn modelId="{687E607A-08A5-445C-8334-0761B2AF0D6E}" type="presParOf" srcId="{6206D8A9-0D1A-458E-897B-E88C75AFD5CC}" destId="{F01EE46A-F757-48E5-9BB3-469C417D91A5}" srcOrd="2" destOrd="0" presId="urn:microsoft.com/office/officeart/2018/5/layout/IconLeafLabelList"/>
    <dgm:cxn modelId="{4D0DD6E7-1DB6-4DFF-9163-60C71D68E8CA}" type="presParOf" srcId="{6206D8A9-0D1A-458E-897B-E88C75AFD5CC}" destId="{76E725D1-8BCF-496C-9316-743C954F1BFE}" srcOrd="3" destOrd="0" presId="urn:microsoft.com/office/officeart/2018/5/layout/IconLeafLabelList"/>
    <dgm:cxn modelId="{16AE0C00-273E-45C0-A7D1-80E0C9ACA46D}" type="presParOf" srcId="{EAF01B5E-6651-4135-8E30-D2F705ABBE91}" destId="{479BBEA6-6054-425A-835D-958B59C4F87F}" srcOrd="3" destOrd="0" presId="urn:microsoft.com/office/officeart/2018/5/layout/IconLeafLabelList"/>
    <dgm:cxn modelId="{835B721D-3154-4FB6-84CD-ED214D7BFD30}" type="presParOf" srcId="{EAF01B5E-6651-4135-8E30-D2F705ABBE91}" destId="{B165D04E-3B3F-4260-9AC1-67C5889F6693}" srcOrd="4" destOrd="0" presId="urn:microsoft.com/office/officeart/2018/5/layout/IconLeafLabelList"/>
    <dgm:cxn modelId="{422C2894-74C4-4A9F-9C79-587C0DB8703D}" type="presParOf" srcId="{B165D04E-3B3F-4260-9AC1-67C5889F6693}" destId="{D1B68D38-303F-4F1D-A7CB-3A2A3DD1B18B}" srcOrd="0" destOrd="0" presId="urn:microsoft.com/office/officeart/2018/5/layout/IconLeafLabelList"/>
    <dgm:cxn modelId="{CE367E87-0BDE-4D51-B4C6-46C761797A50}" type="presParOf" srcId="{B165D04E-3B3F-4260-9AC1-67C5889F6693}" destId="{AF2CD3E0-40E8-40E0-A465-DBFAF9E8F402}" srcOrd="1" destOrd="0" presId="urn:microsoft.com/office/officeart/2018/5/layout/IconLeafLabelList"/>
    <dgm:cxn modelId="{C64EDA6E-BC09-4AD5-A381-40B6C3520714}" type="presParOf" srcId="{B165D04E-3B3F-4260-9AC1-67C5889F6693}" destId="{47A92D8C-CD73-493F-A52E-821718FAE21B}" srcOrd="2" destOrd="0" presId="urn:microsoft.com/office/officeart/2018/5/layout/IconLeafLabelList"/>
    <dgm:cxn modelId="{995D3F0A-75CE-4582-AA1C-EE0AF036DC38}" type="presParOf" srcId="{B165D04E-3B3F-4260-9AC1-67C5889F6693}" destId="{E0E7C8A9-7F90-4BCC-8C32-F7EE823460EC}" srcOrd="3" destOrd="0" presId="urn:microsoft.com/office/officeart/2018/5/layout/IconLeafLabelList"/>
    <dgm:cxn modelId="{2BADFA39-BC63-4FFB-B1F8-D4BB01E5F282}" type="presParOf" srcId="{EAF01B5E-6651-4135-8E30-D2F705ABBE91}" destId="{597DD5FB-FCD2-410E-B1EC-97AF5913D32B}" srcOrd="5" destOrd="0" presId="urn:microsoft.com/office/officeart/2018/5/layout/IconLeafLabelList"/>
    <dgm:cxn modelId="{A32FC860-2D58-4F86-B27F-42260F130623}" type="presParOf" srcId="{EAF01B5E-6651-4135-8E30-D2F705ABBE91}" destId="{DA37E382-F30A-4937-9129-737F2B68BB82}" srcOrd="6" destOrd="0" presId="urn:microsoft.com/office/officeart/2018/5/layout/IconLeafLabelList"/>
    <dgm:cxn modelId="{5CA257EF-152F-4818-9011-E8577EC3193F}" type="presParOf" srcId="{DA37E382-F30A-4937-9129-737F2B68BB82}" destId="{77AE6B72-0AE2-4384-96CC-481D00521DD7}" srcOrd="0" destOrd="0" presId="urn:microsoft.com/office/officeart/2018/5/layout/IconLeafLabelList"/>
    <dgm:cxn modelId="{B887F1D7-C907-4E5C-9A3A-91D9E27B08CA}" type="presParOf" srcId="{DA37E382-F30A-4937-9129-737F2B68BB82}" destId="{146FAC2D-EF90-4DA3-9850-823D7972A4AD}" srcOrd="1" destOrd="0" presId="urn:microsoft.com/office/officeart/2018/5/layout/IconLeafLabelList"/>
    <dgm:cxn modelId="{1D463691-E0A0-4ED1-BE05-5AFEB084BF11}" type="presParOf" srcId="{DA37E382-F30A-4937-9129-737F2B68BB82}" destId="{DBBDB295-90EF-48CD-B9E8-6999C031D8BA}" srcOrd="2" destOrd="0" presId="urn:microsoft.com/office/officeart/2018/5/layout/IconLeafLabelList"/>
    <dgm:cxn modelId="{DF0A1EA1-B6BD-4E61-BD19-19B760C1D8C5}" type="presParOf" srcId="{DA37E382-F30A-4937-9129-737F2B68BB82}" destId="{EA16B033-8F7B-4E8D-9535-4366B9FA656E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6F75B6-8E74-4CCD-9D82-0FFFE78A72B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A843CCD-C8B5-4C46-89C3-3D8607B89A08}">
      <dgm:prSet/>
      <dgm:spPr>
        <a:solidFill>
          <a:srgbClr val="317321"/>
        </a:solidFill>
      </dgm:spPr>
      <dgm:t>
        <a:bodyPr/>
        <a:lstStyle/>
        <a:p>
          <a:r>
            <a:rPr lang="en-US" b="0" i="0" dirty="0"/>
            <a:t>Column </a:t>
          </a:r>
          <a:r>
            <a:rPr lang="tr-TR" b="0" i="0" dirty="0" err="1"/>
            <a:t>number</a:t>
          </a:r>
          <a:r>
            <a:rPr lang="en-US" b="0" i="0" dirty="0"/>
            <a:t> is </a:t>
          </a:r>
          <a:r>
            <a:rPr lang="en-US" b="0" i="0" dirty="0" err="1"/>
            <a:t>chang</a:t>
          </a:r>
          <a:r>
            <a:rPr lang="tr-TR" b="0" i="0" dirty="0"/>
            <a:t>e</a:t>
          </a:r>
          <a:r>
            <a:rPr lang="en-US" b="0" i="0" dirty="0"/>
            <a:t>able.</a:t>
          </a:r>
          <a:endParaRPr lang="en-US" dirty="0">
            <a:latin typeface="Abadi Extra Light" panose="020B0204020104020204" pitchFamily="34" charset="0"/>
          </a:endParaRPr>
        </a:p>
      </dgm:t>
    </dgm:pt>
    <dgm:pt modelId="{E4D888E6-A9D5-424D-BD0D-7E82C42664BE}" type="parTrans" cxnId="{037FE124-1E5A-45C8-AF7D-728C995D866D}">
      <dgm:prSet/>
      <dgm:spPr/>
      <dgm:t>
        <a:bodyPr/>
        <a:lstStyle/>
        <a:p>
          <a:endParaRPr lang="en-US"/>
        </a:p>
      </dgm:t>
    </dgm:pt>
    <dgm:pt modelId="{80A4E9C5-CBD8-45A1-9ACC-359693BDD3F1}" type="sibTrans" cxnId="{037FE124-1E5A-45C8-AF7D-728C995D866D}">
      <dgm:prSet/>
      <dgm:spPr/>
      <dgm:t>
        <a:bodyPr/>
        <a:lstStyle/>
        <a:p>
          <a:endParaRPr lang="en-US"/>
        </a:p>
      </dgm:t>
    </dgm:pt>
    <dgm:pt modelId="{3B30248C-1C8E-40AA-852A-791FF258FA5C}">
      <dgm:prSet/>
      <dgm:spPr>
        <a:solidFill>
          <a:srgbClr val="317321"/>
        </a:solidFill>
      </dgm:spPr>
      <dgm:t>
        <a:bodyPr/>
        <a:lstStyle/>
        <a:p>
          <a:r>
            <a:rPr lang="tr-TR" b="0" dirty="0" err="1">
              <a:latin typeface="+mn-lt"/>
            </a:rPr>
            <a:t>The</a:t>
          </a:r>
          <a:r>
            <a:rPr lang="tr-TR" b="0" dirty="0">
              <a:latin typeface="+mn-lt"/>
            </a:rPr>
            <a:t> </a:t>
          </a:r>
          <a:r>
            <a:rPr lang="tr-TR" b="0" dirty="0" err="1">
              <a:latin typeface="+mn-lt"/>
            </a:rPr>
            <a:t>game</a:t>
          </a:r>
          <a:r>
            <a:rPr lang="tr-TR" b="0" dirty="0">
              <a:latin typeface="+mn-lt"/>
            </a:rPr>
            <a:t> is </a:t>
          </a:r>
          <a:r>
            <a:rPr lang="tr-TR" b="0" dirty="0" err="1">
              <a:latin typeface="+mn-lt"/>
            </a:rPr>
            <a:t>colored</a:t>
          </a:r>
          <a:r>
            <a:rPr lang="tr-TR" b="0" dirty="0">
              <a:latin typeface="+mn-lt"/>
            </a:rPr>
            <a:t>.</a:t>
          </a:r>
          <a:endParaRPr lang="en-US" b="0" dirty="0">
            <a:latin typeface="+mn-lt"/>
          </a:endParaRPr>
        </a:p>
      </dgm:t>
    </dgm:pt>
    <dgm:pt modelId="{48B1F393-74EA-4237-A139-93B1E885B902}" type="parTrans" cxnId="{6234A96B-0408-4352-B3EC-4C31D66795BE}">
      <dgm:prSet/>
      <dgm:spPr/>
      <dgm:t>
        <a:bodyPr/>
        <a:lstStyle/>
        <a:p>
          <a:endParaRPr lang="en-US"/>
        </a:p>
      </dgm:t>
    </dgm:pt>
    <dgm:pt modelId="{2F6CCA19-02B8-48F2-B5B8-161824896FFD}" type="sibTrans" cxnId="{6234A96B-0408-4352-B3EC-4C31D66795BE}">
      <dgm:prSet/>
      <dgm:spPr/>
      <dgm:t>
        <a:bodyPr/>
        <a:lstStyle/>
        <a:p>
          <a:endParaRPr lang="en-US"/>
        </a:p>
      </dgm:t>
    </dgm:pt>
    <dgm:pt modelId="{E1E34FCE-C108-4CDF-98D8-203C9A7BCB0F}">
      <dgm:prSet/>
      <dgm:spPr>
        <a:solidFill>
          <a:srgbClr val="317321"/>
        </a:solidFill>
      </dgm:spPr>
      <dgm:t>
        <a:bodyPr/>
        <a:lstStyle/>
        <a:p>
          <a:endParaRPr lang="en-US" dirty="0">
            <a:latin typeface="Abadi Extra Light" panose="020B0204020104020204" pitchFamily="34" charset="0"/>
          </a:endParaRPr>
        </a:p>
      </dgm:t>
    </dgm:pt>
    <dgm:pt modelId="{7D95E63F-5DB4-4C71-8AA9-CA9982C3D0B1}" type="parTrans" cxnId="{8CB3FB35-EC5C-4605-8717-443A6B222337}">
      <dgm:prSet/>
      <dgm:spPr/>
      <dgm:t>
        <a:bodyPr/>
        <a:lstStyle/>
        <a:p>
          <a:endParaRPr lang="en-US"/>
        </a:p>
      </dgm:t>
    </dgm:pt>
    <dgm:pt modelId="{1F70FE9C-27C1-4E93-9283-4146D321D678}" type="sibTrans" cxnId="{8CB3FB35-EC5C-4605-8717-443A6B222337}">
      <dgm:prSet/>
      <dgm:spPr/>
      <dgm:t>
        <a:bodyPr/>
        <a:lstStyle/>
        <a:p>
          <a:endParaRPr lang="en-US"/>
        </a:p>
      </dgm:t>
    </dgm:pt>
    <dgm:pt modelId="{87BF7894-FBDD-48B7-805C-61028A3D903F}" type="pres">
      <dgm:prSet presAssocID="{196F75B6-8E74-4CCD-9D82-0FFFE78A72B0}" presName="linear" presStyleCnt="0">
        <dgm:presLayoutVars>
          <dgm:animLvl val="lvl"/>
          <dgm:resizeHandles val="exact"/>
        </dgm:presLayoutVars>
      </dgm:prSet>
      <dgm:spPr/>
    </dgm:pt>
    <dgm:pt modelId="{D57E8E87-D50E-4822-929E-6890A318F1C0}" type="pres">
      <dgm:prSet presAssocID="{FA843CCD-C8B5-4C46-89C3-3D8607B89A08}" presName="parentText" presStyleLbl="node1" presStyleIdx="0" presStyleCnt="3" custLinFactNeighborY="27500">
        <dgm:presLayoutVars>
          <dgm:chMax val="0"/>
          <dgm:bulletEnabled val="1"/>
        </dgm:presLayoutVars>
      </dgm:prSet>
      <dgm:spPr/>
    </dgm:pt>
    <dgm:pt modelId="{6F8DBFC3-CA7E-492E-84AC-D81E93FF180B}" type="pres">
      <dgm:prSet presAssocID="{80A4E9C5-CBD8-45A1-9ACC-359693BDD3F1}" presName="spacer" presStyleCnt="0"/>
      <dgm:spPr/>
    </dgm:pt>
    <dgm:pt modelId="{2F98AD1D-7BF8-4E7C-B76E-741AB36AFA8E}" type="pres">
      <dgm:prSet presAssocID="{3B30248C-1C8E-40AA-852A-791FF258FA5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481F105-DAFD-448D-82E8-51B6681F4B11}" type="pres">
      <dgm:prSet presAssocID="{2F6CCA19-02B8-48F2-B5B8-161824896FFD}" presName="spacer" presStyleCnt="0"/>
      <dgm:spPr/>
    </dgm:pt>
    <dgm:pt modelId="{A1D3F8D9-C86C-453F-B6E7-B2D72A9640BA}" type="pres">
      <dgm:prSet presAssocID="{E1E34FCE-C108-4CDF-98D8-203C9A7BCB0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7FE124-1E5A-45C8-AF7D-728C995D866D}" srcId="{196F75B6-8E74-4CCD-9D82-0FFFE78A72B0}" destId="{FA843CCD-C8B5-4C46-89C3-3D8607B89A08}" srcOrd="0" destOrd="0" parTransId="{E4D888E6-A9D5-424D-BD0D-7E82C42664BE}" sibTransId="{80A4E9C5-CBD8-45A1-9ACC-359693BDD3F1}"/>
    <dgm:cxn modelId="{8CB3FB35-EC5C-4605-8717-443A6B222337}" srcId="{196F75B6-8E74-4CCD-9D82-0FFFE78A72B0}" destId="{E1E34FCE-C108-4CDF-98D8-203C9A7BCB0F}" srcOrd="2" destOrd="0" parTransId="{7D95E63F-5DB4-4C71-8AA9-CA9982C3D0B1}" sibTransId="{1F70FE9C-27C1-4E93-9283-4146D321D678}"/>
    <dgm:cxn modelId="{6234A96B-0408-4352-B3EC-4C31D66795BE}" srcId="{196F75B6-8E74-4CCD-9D82-0FFFE78A72B0}" destId="{3B30248C-1C8E-40AA-852A-791FF258FA5C}" srcOrd="1" destOrd="0" parTransId="{48B1F393-74EA-4237-A139-93B1E885B902}" sibTransId="{2F6CCA19-02B8-48F2-B5B8-161824896FFD}"/>
    <dgm:cxn modelId="{4E84A07E-4F68-43F2-B27B-524EEE52903B}" type="presOf" srcId="{196F75B6-8E74-4CCD-9D82-0FFFE78A72B0}" destId="{87BF7894-FBDD-48B7-805C-61028A3D903F}" srcOrd="0" destOrd="0" presId="urn:microsoft.com/office/officeart/2005/8/layout/vList2"/>
    <dgm:cxn modelId="{E39924B0-DBE9-4DC6-98B8-57C6D23514EC}" type="presOf" srcId="{3B30248C-1C8E-40AA-852A-791FF258FA5C}" destId="{2F98AD1D-7BF8-4E7C-B76E-741AB36AFA8E}" srcOrd="0" destOrd="0" presId="urn:microsoft.com/office/officeart/2005/8/layout/vList2"/>
    <dgm:cxn modelId="{D297F9DF-695B-474A-8E95-D7E1E680CCAA}" type="presOf" srcId="{E1E34FCE-C108-4CDF-98D8-203C9A7BCB0F}" destId="{A1D3F8D9-C86C-453F-B6E7-B2D72A9640BA}" srcOrd="0" destOrd="0" presId="urn:microsoft.com/office/officeart/2005/8/layout/vList2"/>
    <dgm:cxn modelId="{F5CF06EF-276C-45F1-904F-4ECE3A22F68A}" type="presOf" srcId="{FA843CCD-C8B5-4C46-89C3-3D8607B89A08}" destId="{D57E8E87-D50E-4822-929E-6890A318F1C0}" srcOrd="0" destOrd="0" presId="urn:microsoft.com/office/officeart/2005/8/layout/vList2"/>
    <dgm:cxn modelId="{B0756D52-14C9-40A8-BC6A-103A236E442A}" type="presParOf" srcId="{87BF7894-FBDD-48B7-805C-61028A3D903F}" destId="{D57E8E87-D50E-4822-929E-6890A318F1C0}" srcOrd="0" destOrd="0" presId="urn:microsoft.com/office/officeart/2005/8/layout/vList2"/>
    <dgm:cxn modelId="{BD03BB83-2006-425D-B1AE-BEB7507BD46F}" type="presParOf" srcId="{87BF7894-FBDD-48B7-805C-61028A3D903F}" destId="{6F8DBFC3-CA7E-492E-84AC-D81E93FF180B}" srcOrd="1" destOrd="0" presId="urn:microsoft.com/office/officeart/2005/8/layout/vList2"/>
    <dgm:cxn modelId="{B8F463C3-143F-489E-9DFB-F6EE2DDB60D5}" type="presParOf" srcId="{87BF7894-FBDD-48B7-805C-61028A3D903F}" destId="{2F98AD1D-7BF8-4E7C-B76E-741AB36AFA8E}" srcOrd="2" destOrd="0" presId="urn:microsoft.com/office/officeart/2005/8/layout/vList2"/>
    <dgm:cxn modelId="{B4DA7F58-C6D1-4566-8C36-5E78254A0AA4}" type="presParOf" srcId="{87BF7894-FBDD-48B7-805C-61028A3D903F}" destId="{E481F105-DAFD-448D-82E8-51B6681F4B11}" srcOrd="3" destOrd="0" presId="urn:microsoft.com/office/officeart/2005/8/layout/vList2"/>
    <dgm:cxn modelId="{B59CA396-8DAE-479F-A082-BA0A4368DEE7}" type="presParOf" srcId="{87BF7894-FBDD-48B7-805C-61028A3D903F}" destId="{A1D3F8D9-C86C-453F-B6E7-B2D72A9640B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5313ED8-7EB4-478A-A6BB-92CA85CA133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A80075-1EFD-4A4B-98B7-1E038CD8EC5C}">
      <dgm:prSet phldrT="[Metin]" custT="1"/>
      <dgm:spPr>
        <a:solidFill>
          <a:srgbClr val="317321"/>
        </a:solidFill>
      </dgm:spPr>
      <dgm:t>
        <a:bodyPr/>
        <a:lstStyle/>
        <a:p>
          <a:r>
            <a:rPr lang="tr-TR" sz="3200" dirty="0">
              <a:latin typeface="Abadi Extra Light" panose="020B0204020104020204" pitchFamily="34" charset="0"/>
            </a:rPr>
            <a:t>No </a:t>
          </a:r>
          <a:r>
            <a:rPr lang="tr-TR" sz="3200" dirty="0" err="1">
              <a:latin typeface="Abadi Extra Light" panose="020B0204020104020204" pitchFamily="34" charset="0"/>
            </a:rPr>
            <a:t>problems</a:t>
          </a:r>
          <a:r>
            <a:rPr lang="tr-TR" sz="3200" dirty="0">
              <a:latin typeface="Abadi Extra Light" panose="020B0204020104020204" pitchFamily="34" charset="0"/>
            </a:rPr>
            <a:t> </a:t>
          </a:r>
          <a:r>
            <a:rPr lang="tr-TR" sz="3200" dirty="0" err="1">
              <a:latin typeface="Abadi Extra Light" panose="020B0204020104020204" pitchFamily="34" charset="0"/>
            </a:rPr>
            <a:t>were</a:t>
          </a:r>
          <a:r>
            <a:rPr lang="tr-TR" sz="3200" dirty="0">
              <a:latin typeface="Abadi Extra Light" panose="020B0204020104020204" pitchFamily="34" charset="0"/>
            </a:rPr>
            <a:t> </a:t>
          </a:r>
          <a:r>
            <a:rPr lang="tr-TR" sz="3200" dirty="0" err="1">
              <a:latin typeface="Abadi Extra Light" panose="020B0204020104020204" pitchFamily="34" charset="0"/>
            </a:rPr>
            <a:t>encountered</a:t>
          </a:r>
          <a:r>
            <a:rPr lang="tr-TR" sz="3200" dirty="0">
              <a:latin typeface="Abadi Extra Light" panose="020B0204020104020204" pitchFamily="34" charset="0"/>
            </a:rPr>
            <a:t>.</a:t>
          </a:r>
          <a:endParaRPr lang="en-US" sz="3200" dirty="0">
            <a:latin typeface="Abadi Extra Light" panose="020B0204020104020204" pitchFamily="34" charset="0"/>
          </a:endParaRPr>
        </a:p>
      </dgm:t>
    </dgm:pt>
    <dgm:pt modelId="{D1F971EE-A62F-4EAD-8A3C-A9270A6D4820}" type="parTrans" cxnId="{B0B4F026-0412-4F65-A387-5A5EF802799F}">
      <dgm:prSet/>
      <dgm:spPr/>
      <dgm:t>
        <a:bodyPr/>
        <a:lstStyle/>
        <a:p>
          <a:endParaRPr lang="en-US"/>
        </a:p>
      </dgm:t>
    </dgm:pt>
    <dgm:pt modelId="{6BAA6EEA-7903-4213-8099-BB34F72E04F5}" type="sibTrans" cxnId="{B0B4F026-0412-4F65-A387-5A5EF802799F}">
      <dgm:prSet/>
      <dgm:spPr/>
      <dgm:t>
        <a:bodyPr/>
        <a:lstStyle/>
        <a:p>
          <a:endParaRPr lang="en-US"/>
        </a:p>
      </dgm:t>
    </dgm:pt>
    <dgm:pt modelId="{5E0A9991-B397-4B41-83D3-86CD2186335F}" type="pres">
      <dgm:prSet presAssocID="{85313ED8-7EB4-478A-A6BB-92CA85CA1331}" presName="linear" presStyleCnt="0">
        <dgm:presLayoutVars>
          <dgm:animLvl val="lvl"/>
          <dgm:resizeHandles val="exact"/>
        </dgm:presLayoutVars>
      </dgm:prSet>
      <dgm:spPr/>
    </dgm:pt>
    <dgm:pt modelId="{5E71C91D-711A-4309-AEA7-4087F00C2243}" type="pres">
      <dgm:prSet presAssocID="{21A80075-1EFD-4A4B-98B7-1E038CD8EC5C}" presName="parentText" presStyleLbl="node1" presStyleIdx="0" presStyleCnt="1" custLinFactNeighborX="-9632" custLinFactNeighborY="26947">
        <dgm:presLayoutVars>
          <dgm:chMax val="0"/>
          <dgm:bulletEnabled val="1"/>
        </dgm:presLayoutVars>
      </dgm:prSet>
      <dgm:spPr/>
    </dgm:pt>
  </dgm:ptLst>
  <dgm:cxnLst>
    <dgm:cxn modelId="{00F2D420-C284-44BA-9C59-067296154602}" type="presOf" srcId="{85313ED8-7EB4-478A-A6BB-92CA85CA1331}" destId="{5E0A9991-B397-4B41-83D3-86CD2186335F}" srcOrd="0" destOrd="0" presId="urn:microsoft.com/office/officeart/2005/8/layout/vList2"/>
    <dgm:cxn modelId="{B0B4F026-0412-4F65-A387-5A5EF802799F}" srcId="{85313ED8-7EB4-478A-A6BB-92CA85CA1331}" destId="{21A80075-1EFD-4A4B-98B7-1E038CD8EC5C}" srcOrd="0" destOrd="0" parTransId="{D1F971EE-A62F-4EAD-8A3C-A9270A6D4820}" sibTransId="{6BAA6EEA-7903-4213-8099-BB34F72E04F5}"/>
    <dgm:cxn modelId="{AE1BE1C6-A07F-43F7-BCFF-53FEE974BD07}" type="presOf" srcId="{21A80075-1EFD-4A4B-98B7-1E038CD8EC5C}" destId="{5E71C91D-711A-4309-AEA7-4087F00C2243}" srcOrd="0" destOrd="0" presId="urn:microsoft.com/office/officeart/2005/8/layout/vList2"/>
    <dgm:cxn modelId="{D1E8D41D-2FE6-4386-94D5-428EA34DAFD7}" type="presParOf" srcId="{5E0A9991-B397-4B41-83D3-86CD2186335F}" destId="{5E71C91D-711A-4309-AEA7-4087F00C224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AA2BFB5-FC97-4CB7-A6B7-05DD2CF6B795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AB9B49F-C276-4D0F-A29E-D7D455792735}">
      <dgm:prSet/>
      <dgm:spPr/>
      <dgm:t>
        <a:bodyPr/>
        <a:lstStyle/>
        <a:p>
          <a:r>
            <a:rPr lang="tr-TR" dirty="0" err="1">
              <a:latin typeface="Abadi Extra Light" panose="020B0204020104020204" pitchFamily="34" charset="0"/>
            </a:rPr>
            <a:t>Columns</a:t>
          </a:r>
          <a:r>
            <a:rPr lang="tr-TR" dirty="0">
              <a:latin typeface="Abadi Extra Light" panose="020B0204020104020204" pitchFamily="34" charset="0"/>
            </a:rPr>
            <a:t> </a:t>
          </a:r>
          <a:r>
            <a:rPr lang="tr-TR" dirty="0" err="1">
              <a:latin typeface="Abadi Extra Light" panose="020B0204020104020204" pitchFamily="34" charset="0"/>
            </a:rPr>
            <a:t>project</a:t>
          </a:r>
          <a:r>
            <a:rPr lang="tr-TR" dirty="0">
              <a:latin typeface="Abadi Extra Light" panose="020B0204020104020204" pitchFamily="34" charset="0"/>
            </a:rPr>
            <a:t> </a:t>
          </a:r>
          <a:r>
            <a:rPr lang="tr-TR" dirty="0" err="1">
              <a:latin typeface="Abadi Extra Light" panose="020B0204020104020204" pitchFamily="34" charset="0"/>
            </a:rPr>
            <a:t>was</a:t>
          </a:r>
          <a:r>
            <a:rPr lang="tr-TR" dirty="0">
              <a:latin typeface="Abadi Extra Light" panose="020B0204020104020204" pitchFamily="34" charset="0"/>
            </a:rPr>
            <a:t> an </a:t>
          </a:r>
          <a:r>
            <a:rPr lang="tr-TR" dirty="0" err="1">
              <a:latin typeface="Abadi Extra Light" panose="020B0204020104020204" pitchFamily="34" charset="0"/>
            </a:rPr>
            <a:t>educational</a:t>
          </a:r>
          <a:r>
            <a:rPr lang="tr-TR" dirty="0">
              <a:latin typeface="Abadi Extra Light" panose="020B0204020104020204" pitchFamily="34" charset="0"/>
            </a:rPr>
            <a:t> </a:t>
          </a:r>
          <a:r>
            <a:rPr lang="tr-TR" dirty="0" err="1">
              <a:latin typeface="Abadi Extra Light" panose="020B0204020104020204" pitchFamily="34" charset="0"/>
            </a:rPr>
            <a:t>journey</a:t>
          </a:r>
          <a:r>
            <a:rPr lang="tr-TR" dirty="0">
              <a:latin typeface="Abadi Extra Light" panose="020B0204020104020204" pitchFamily="34" charset="0"/>
            </a:rPr>
            <a:t> </a:t>
          </a:r>
          <a:r>
            <a:rPr lang="tr-TR" dirty="0" err="1">
              <a:latin typeface="Abadi Extra Light" panose="020B0204020104020204" pitchFamily="34" charset="0"/>
            </a:rPr>
            <a:t>for</a:t>
          </a:r>
          <a:r>
            <a:rPr lang="tr-TR" dirty="0">
              <a:latin typeface="Abadi Extra Light" panose="020B0204020104020204" pitchFamily="34" charset="0"/>
            </a:rPr>
            <a:t> </a:t>
          </a:r>
          <a:r>
            <a:rPr lang="tr-TR" dirty="0" err="1">
              <a:latin typeface="Abadi Extra Light" panose="020B0204020104020204" pitchFamily="34" charset="0"/>
            </a:rPr>
            <a:t>our</a:t>
          </a:r>
          <a:r>
            <a:rPr lang="tr-TR" dirty="0">
              <a:latin typeface="Abadi Extra Light" panose="020B0204020104020204" pitchFamily="34" charset="0"/>
            </a:rPr>
            <a:t> </a:t>
          </a:r>
          <a:r>
            <a:rPr lang="tr-TR" dirty="0" err="1">
              <a:latin typeface="Abadi Extra Light" panose="020B0204020104020204" pitchFamily="34" charset="0"/>
            </a:rPr>
            <a:t>team</a:t>
          </a:r>
          <a:r>
            <a:rPr lang="tr-TR" dirty="0">
              <a:latin typeface="Abadi Extra Light" panose="020B0204020104020204" pitchFamily="34" charset="0"/>
            </a:rPr>
            <a:t>. </a:t>
          </a:r>
          <a:endParaRPr lang="en-US" dirty="0">
            <a:latin typeface="Abadi Extra Light" panose="020B0204020104020204" pitchFamily="34" charset="0"/>
          </a:endParaRPr>
        </a:p>
      </dgm:t>
    </dgm:pt>
    <dgm:pt modelId="{07681CD3-4947-46A7-9132-6EC187306738}" type="parTrans" cxnId="{CC64E461-15D5-4EBC-9D74-96110C6F0076}">
      <dgm:prSet/>
      <dgm:spPr/>
      <dgm:t>
        <a:bodyPr/>
        <a:lstStyle/>
        <a:p>
          <a:endParaRPr lang="en-US"/>
        </a:p>
      </dgm:t>
    </dgm:pt>
    <dgm:pt modelId="{E2B0645F-9C10-426E-91BC-6D8ABF5D842F}" type="sibTrans" cxnId="{CC64E461-15D5-4EBC-9D74-96110C6F0076}">
      <dgm:prSet/>
      <dgm:spPr/>
      <dgm:t>
        <a:bodyPr/>
        <a:lstStyle/>
        <a:p>
          <a:endParaRPr lang="en-US"/>
        </a:p>
      </dgm:t>
    </dgm:pt>
    <dgm:pt modelId="{51C25D4B-9DF3-41FC-8D9C-A74DFA4F8CD1}">
      <dgm:prSet/>
      <dgm:spPr/>
      <dgm:t>
        <a:bodyPr/>
        <a:lstStyle/>
        <a:p>
          <a:r>
            <a:rPr lang="tr-TR" dirty="0" err="1">
              <a:latin typeface="Abadi Extra Light" panose="020B0204020104020204" pitchFamily="34" charset="0"/>
            </a:rPr>
            <a:t>The</a:t>
          </a:r>
          <a:r>
            <a:rPr lang="tr-TR" dirty="0">
              <a:latin typeface="Abadi Extra Light" panose="020B0204020104020204" pitchFamily="34" charset="0"/>
            </a:rPr>
            <a:t> </a:t>
          </a:r>
          <a:r>
            <a:rPr lang="tr-TR" dirty="0" err="1">
              <a:latin typeface="Abadi Extra Light" panose="020B0204020104020204" pitchFamily="34" charset="0"/>
            </a:rPr>
            <a:t>team</a:t>
          </a:r>
          <a:r>
            <a:rPr lang="tr-TR" dirty="0">
              <a:latin typeface="Abadi Extra Light" panose="020B0204020104020204" pitchFamily="34" charset="0"/>
            </a:rPr>
            <a:t> </a:t>
          </a:r>
          <a:r>
            <a:rPr lang="tr-TR" dirty="0" err="1">
              <a:latin typeface="Abadi Extra Light" panose="020B0204020104020204" pitchFamily="34" charset="0"/>
            </a:rPr>
            <a:t>worked</a:t>
          </a:r>
          <a:r>
            <a:rPr lang="tr-TR" dirty="0">
              <a:latin typeface="Abadi Extra Light" panose="020B0204020104020204" pitchFamily="34" charset="0"/>
            </a:rPr>
            <a:t> </a:t>
          </a:r>
          <a:r>
            <a:rPr lang="tr-TR" dirty="0" err="1">
              <a:latin typeface="Abadi Extra Light" panose="020B0204020104020204" pitchFamily="34" charset="0"/>
            </a:rPr>
            <a:t>with</a:t>
          </a:r>
          <a:r>
            <a:rPr lang="tr-TR" dirty="0">
              <a:latin typeface="Abadi Extra Light" panose="020B0204020104020204" pitchFamily="34" charset="0"/>
            </a:rPr>
            <a:t> </a:t>
          </a:r>
          <a:r>
            <a:rPr lang="tr-TR" dirty="0" err="1">
              <a:latin typeface="Abadi Extra Light" panose="020B0204020104020204" pitchFamily="34" charset="0"/>
            </a:rPr>
            <a:t>good</a:t>
          </a:r>
          <a:r>
            <a:rPr lang="tr-TR" dirty="0">
              <a:latin typeface="Abadi Extra Light" panose="020B0204020104020204" pitchFamily="34" charset="0"/>
            </a:rPr>
            <a:t> </a:t>
          </a:r>
          <a:r>
            <a:rPr lang="tr-TR" dirty="0" err="1">
              <a:latin typeface="Abadi Extra Light" panose="020B0204020104020204" pitchFamily="34" charset="0"/>
            </a:rPr>
            <a:t>communication</a:t>
          </a:r>
          <a:r>
            <a:rPr lang="tr-TR" dirty="0">
              <a:latin typeface="Abadi Extra Light" panose="020B0204020104020204" pitchFamily="34" charset="0"/>
            </a:rPr>
            <a:t>, </a:t>
          </a:r>
          <a:r>
            <a:rPr lang="tr-TR" dirty="0" err="1">
              <a:latin typeface="Abadi Extra Light" panose="020B0204020104020204" pitchFamily="34" charset="0"/>
            </a:rPr>
            <a:t>and</a:t>
          </a:r>
          <a:r>
            <a:rPr lang="tr-TR" dirty="0">
              <a:latin typeface="Abadi Extra Light" panose="020B0204020104020204" pitchFamily="34" charset="0"/>
            </a:rPr>
            <a:t> </a:t>
          </a:r>
          <a:r>
            <a:rPr lang="tr-TR" dirty="0" err="1">
              <a:latin typeface="Abadi Extra Light" panose="020B0204020104020204" pitchFamily="34" charset="0"/>
            </a:rPr>
            <a:t>we</a:t>
          </a:r>
          <a:r>
            <a:rPr lang="tr-TR" dirty="0">
              <a:latin typeface="Abadi Extra Light" panose="020B0204020104020204" pitchFamily="34" charset="0"/>
            </a:rPr>
            <a:t> </a:t>
          </a:r>
          <a:r>
            <a:rPr lang="tr-TR" dirty="0" err="1">
              <a:latin typeface="Abadi Extra Light" panose="020B0204020104020204" pitchFamily="34" charset="0"/>
            </a:rPr>
            <a:t>learned</a:t>
          </a:r>
          <a:r>
            <a:rPr lang="tr-TR" dirty="0">
              <a:latin typeface="Abadi Extra Light" panose="020B0204020104020204" pitchFamily="34" charset="0"/>
            </a:rPr>
            <a:t> </a:t>
          </a:r>
          <a:r>
            <a:rPr lang="tr-TR" dirty="0" err="1">
              <a:latin typeface="Abadi Extra Light" panose="020B0204020104020204" pitchFamily="34" charset="0"/>
            </a:rPr>
            <a:t>to</a:t>
          </a:r>
          <a:r>
            <a:rPr lang="tr-TR" dirty="0">
              <a:latin typeface="Abadi Extra Light" panose="020B0204020104020204" pitchFamily="34" charset="0"/>
            </a:rPr>
            <a:t> </a:t>
          </a:r>
          <a:r>
            <a:rPr lang="tr-TR" dirty="0" err="1">
              <a:latin typeface="Abadi Extra Light" panose="020B0204020104020204" pitchFamily="34" charset="0"/>
            </a:rPr>
            <a:t>work</a:t>
          </a:r>
          <a:r>
            <a:rPr lang="tr-TR" dirty="0">
              <a:latin typeface="Abadi Extra Light" panose="020B0204020104020204" pitchFamily="34" charset="0"/>
            </a:rPr>
            <a:t> as a </a:t>
          </a:r>
          <a:r>
            <a:rPr lang="tr-TR" dirty="0" err="1">
              <a:latin typeface="Abadi Extra Light" panose="020B0204020104020204" pitchFamily="34" charset="0"/>
            </a:rPr>
            <a:t>team</a:t>
          </a:r>
          <a:r>
            <a:rPr lang="tr-TR" dirty="0">
              <a:latin typeface="Abadi Extra Light" panose="020B0204020104020204" pitchFamily="34" charset="0"/>
            </a:rPr>
            <a:t>.</a:t>
          </a:r>
          <a:endParaRPr lang="en-US" dirty="0">
            <a:latin typeface="Abadi Extra Light" panose="020B0204020104020204" pitchFamily="34" charset="0"/>
          </a:endParaRPr>
        </a:p>
      </dgm:t>
    </dgm:pt>
    <dgm:pt modelId="{8FA8D37A-E55F-4B77-8426-78CB18F57EF4}" type="parTrans" cxnId="{96F75BF3-AB29-4997-9489-2E77B4C3576D}">
      <dgm:prSet/>
      <dgm:spPr/>
      <dgm:t>
        <a:bodyPr/>
        <a:lstStyle/>
        <a:p>
          <a:endParaRPr lang="en-US"/>
        </a:p>
      </dgm:t>
    </dgm:pt>
    <dgm:pt modelId="{BF4D79E9-F0A8-46EA-B0F7-E750B79EB032}" type="sibTrans" cxnId="{96F75BF3-AB29-4997-9489-2E77B4C3576D}">
      <dgm:prSet/>
      <dgm:spPr/>
      <dgm:t>
        <a:bodyPr/>
        <a:lstStyle/>
        <a:p>
          <a:endParaRPr lang="en-US"/>
        </a:p>
      </dgm:t>
    </dgm:pt>
    <dgm:pt modelId="{FE5AC3DB-AADE-4D8E-BA4E-9E200B67E925}">
      <dgm:prSet/>
      <dgm:spPr/>
      <dgm:t>
        <a:bodyPr/>
        <a:lstStyle/>
        <a:p>
          <a:r>
            <a:rPr lang="tr-TR" dirty="0" err="1">
              <a:latin typeface="Abadi Extra Light" panose="020B0204020104020204" pitchFamily="34" charset="0"/>
            </a:rPr>
            <a:t>Our</a:t>
          </a:r>
          <a:r>
            <a:rPr lang="tr-TR" dirty="0">
              <a:latin typeface="Abadi Extra Light" panose="020B0204020104020204" pitchFamily="34" charset="0"/>
            </a:rPr>
            <a:t> </a:t>
          </a:r>
          <a:r>
            <a:rPr lang="tr-TR" dirty="0" err="1">
              <a:latin typeface="Abadi Extra Light" panose="020B0204020104020204" pitchFamily="34" charset="0"/>
            </a:rPr>
            <a:t>team</a:t>
          </a:r>
          <a:r>
            <a:rPr lang="tr-TR" dirty="0">
              <a:latin typeface="Abadi Extra Light" panose="020B0204020104020204" pitchFamily="34" charset="0"/>
            </a:rPr>
            <a:t> </a:t>
          </a:r>
          <a:r>
            <a:rPr lang="tr-TR" dirty="0" err="1">
              <a:latin typeface="Abadi Extra Light" panose="020B0204020104020204" pitchFamily="34" charset="0"/>
            </a:rPr>
            <a:t>finished</a:t>
          </a:r>
          <a:r>
            <a:rPr lang="tr-TR" dirty="0">
              <a:latin typeface="Abadi Extra Light" panose="020B0204020104020204" pitchFamily="34" charset="0"/>
            </a:rPr>
            <a:t> </a:t>
          </a:r>
          <a:r>
            <a:rPr lang="tr-TR" dirty="0" err="1">
              <a:latin typeface="Abadi Extra Light" panose="020B0204020104020204" pitchFamily="34" charset="0"/>
            </a:rPr>
            <a:t>all</a:t>
          </a:r>
          <a:r>
            <a:rPr lang="tr-TR" dirty="0">
              <a:latin typeface="Abadi Extra Light" panose="020B0204020104020204" pitchFamily="34" charset="0"/>
            </a:rPr>
            <a:t> </a:t>
          </a:r>
          <a:r>
            <a:rPr lang="tr-TR" dirty="0" err="1">
              <a:latin typeface="Abadi Extra Light" panose="020B0204020104020204" pitchFamily="34" charset="0"/>
            </a:rPr>
            <a:t>tasks</a:t>
          </a:r>
          <a:r>
            <a:rPr lang="tr-TR" dirty="0">
              <a:latin typeface="Abadi Extra Light" panose="020B0204020104020204" pitchFamily="34" charset="0"/>
            </a:rPr>
            <a:t> </a:t>
          </a:r>
          <a:r>
            <a:rPr lang="tr-TR" dirty="0" err="1">
              <a:latin typeface="Abadi Extra Light" panose="020B0204020104020204" pitchFamily="34" charset="0"/>
            </a:rPr>
            <a:t>correctly</a:t>
          </a:r>
          <a:r>
            <a:rPr lang="tr-TR" dirty="0">
              <a:latin typeface="Abadi Extra Light" panose="020B0204020104020204" pitchFamily="34" charset="0"/>
            </a:rPr>
            <a:t>, </a:t>
          </a:r>
          <a:r>
            <a:rPr lang="tr-TR" dirty="0" err="1">
              <a:latin typeface="Abadi Extra Light" panose="020B0204020104020204" pitchFamily="34" charset="0"/>
            </a:rPr>
            <a:t>and</a:t>
          </a:r>
          <a:r>
            <a:rPr lang="tr-TR" dirty="0">
              <a:latin typeface="Abadi Extra Light" panose="020B0204020104020204" pitchFamily="34" charset="0"/>
            </a:rPr>
            <a:t> </a:t>
          </a:r>
          <a:r>
            <a:rPr lang="tr-TR" dirty="0" err="1">
              <a:latin typeface="Abadi Extra Light" panose="020B0204020104020204" pitchFamily="34" charset="0"/>
            </a:rPr>
            <a:t>fully</a:t>
          </a:r>
          <a:r>
            <a:rPr lang="tr-TR" dirty="0">
              <a:latin typeface="Abadi Extra Light" panose="020B0204020104020204" pitchFamily="34" charset="0"/>
            </a:rPr>
            <a:t> </a:t>
          </a:r>
          <a:r>
            <a:rPr lang="tr-TR" dirty="0" err="1">
              <a:latin typeface="Abadi Extra Light" panose="020B0204020104020204" pitchFamily="34" charset="0"/>
            </a:rPr>
            <a:t>functional</a:t>
          </a:r>
          <a:r>
            <a:rPr lang="tr-TR" dirty="0">
              <a:latin typeface="Abadi Extra Light" panose="020B0204020104020204" pitchFamily="34" charset="0"/>
            </a:rPr>
            <a:t>.</a:t>
          </a:r>
          <a:endParaRPr lang="en-US" dirty="0">
            <a:latin typeface="Abadi Extra Light" panose="020B0204020104020204" pitchFamily="34" charset="0"/>
          </a:endParaRPr>
        </a:p>
      </dgm:t>
    </dgm:pt>
    <dgm:pt modelId="{DC7EB28E-05DE-47AA-A7B5-8B084E0F1CE2}" type="parTrans" cxnId="{A121A817-A9BB-4F9E-A14B-86A4925A439D}">
      <dgm:prSet/>
      <dgm:spPr/>
      <dgm:t>
        <a:bodyPr/>
        <a:lstStyle/>
        <a:p>
          <a:endParaRPr lang="en-US"/>
        </a:p>
      </dgm:t>
    </dgm:pt>
    <dgm:pt modelId="{BC3B3383-0078-4857-A2C4-2AF4AF8F77DB}" type="sibTrans" cxnId="{A121A817-A9BB-4F9E-A14B-86A4925A439D}">
      <dgm:prSet/>
      <dgm:spPr/>
      <dgm:t>
        <a:bodyPr/>
        <a:lstStyle/>
        <a:p>
          <a:endParaRPr lang="en-US"/>
        </a:p>
      </dgm:t>
    </dgm:pt>
    <dgm:pt modelId="{C76A7E1E-F86D-4A7C-B677-0DCE31DBEFF0}" type="pres">
      <dgm:prSet presAssocID="{3AA2BFB5-FC97-4CB7-A6B7-05DD2CF6B795}" presName="vert0" presStyleCnt="0">
        <dgm:presLayoutVars>
          <dgm:dir/>
          <dgm:animOne val="branch"/>
          <dgm:animLvl val="lvl"/>
        </dgm:presLayoutVars>
      </dgm:prSet>
      <dgm:spPr/>
    </dgm:pt>
    <dgm:pt modelId="{B3DE8BB5-4CB8-4630-9206-04719A14DF1E}" type="pres">
      <dgm:prSet presAssocID="{8AB9B49F-C276-4D0F-A29E-D7D455792735}" presName="thickLine" presStyleLbl="alignNode1" presStyleIdx="0" presStyleCnt="3"/>
      <dgm:spPr/>
    </dgm:pt>
    <dgm:pt modelId="{7D292076-9C5F-4A6C-8B76-3193193068FF}" type="pres">
      <dgm:prSet presAssocID="{8AB9B49F-C276-4D0F-A29E-D7D455792735}" presName="horz1" presStyleCnt="0"/>
      <dgm:spPr/>
    </dgm:pt>
    <dgm:pt modelId="{0616D394-B9E0-44A5-8C83-D7CD26D1EE08}" type="pres">
      <dgm:prSet presAssocID="{8AB9B49F-C276-4D0F-A29E-D7D455792735}" presName="tx1" presStyleLbl="revTx" presStyleIdx="0" presStyleCnt="3"/>
      <dgm:spPr/>
    </dgm:pt>
    <dgm:pt modelId="{9200F102-922E-49A9-85EB-2AE170832ADC}" type="pres">
      <dgm:prSet presAssocID="{8AB9B49F-C276-4D0F-A29E-D7D455792735}" presName="vert1" presStyleCnt="0"/>
      <dgm:spPr/>
    </dgm:pt>
    <dgm:pt modelId="{26F0F2E4-E4B6-42B5-B192-FE912BB1B5C0}" type="pres">
      <dgm:prSet presAssocID="{51C25D4B-9DF3-41FC-8D9C-A74DFA4F8CD1}" presName="thickLine" presStyleLbl="alignNode1" presStyleIdx="1" presStyleCnt="3"/>
      <dgm:spPr/>
    </dgm:pt>
    <dgm:pt modelId="{F54AB729-8888-4991-87CC-22FCE6E3863C}" type="pres">
      <dgm:prSet presAssocID="{51C25D4B-9DF3-41FC-8D9C-A74DFA4F8CD1}" presName="horz1" presStyleCnt="0"/>
      <dgm:spPr/>
    </dgm:pt>
    <dgm:pt modelId="{CED82BF6-5CF9-43D0-8A01-45D3C418BDB8}" type="pres">
      <dgm:prSet presAssocID="{51C25D4B-9DF3-41FC-8D9C-A74DFA4F8CD1}" presName="tx1" presStyleLbl="revTx" presStyleIdx="1" presStyleCnt="3"/>
      <dgm:spPr/>
    </dgm:pt>
    <dgm:pt modelId="{0D426943-5340-4A16-BC90-DD62DE5BDC49}" type="pres">
      <dgm:prSet presAssocID="{51C25D4B-9DF3-41FC-8D9C-A74DFA4F8CD1}" presName="vert1" presStyleCnt="0"/>
      <dgm:spPr/>
    </dgm:pt>
    <dgm:pt modelId="{5C0DA4C0-0823-4A26-AC5C-E33F1A0400B5}" type="pres">
      <dgm:prSet presAssocID="{FE5AC3DB-AADE-4D8E-BA4E-9E200B67E925}" presName="thickLine" presStyleLbl="alignNode1" presStyleIdx="2" presStyleCnt="3"/>
      <dgm:spPr/>
    </dgm:pt>
    <dgm:pt modelId="{2D93120A-C6AA-4DA2-BA3B-7ADC3FE4D1D6}" type="pres">
      <dgm:prSet presAssocID="{FE5AC3DB-AADE-4D8E-BA4E-9E200B67E925}" presName="horz1" presStyleCnt="0"/>
      <dgm:spPr/>
    </dgm:pt>
    <dgm:pt modelId="{EC4F3663-675B-4363-BF11-DFC8938AA07D}" type="pres">
      <dgm:prSet presAssocID="{FE5AC3DB-AADE-4D8E-BA4E-9E200B67E925}" presName="tx1" presStyleLbl="revTx" presStyleIdx="2" presStyleCnt="3"/>
      <dgm:spPr/>
    </dgm:pt>
    <dgm:pt modelId="{2E690310-C903-4084-A052-CB23744A261E}" type="pres">
      <dgm:prSet presAssocID="{FE5AC3DB-AADE-4D8E-BA4E-9E200B67E925}" presName="vert1" presStyleCnt="0"/>
      <dgm:spPr/>
    </dgm:pt>
  </dgm:ptLst>
  <dgm:cxnLst>
    <dgm:cxn modelId="{A121A817-A9BB-4F9E-A14B-86A4925A439D}" srcId="{3AA2BFB5-FC97-4CB7-A6B7-05DD2CF6B795}" destId="{FE5AC3DB-AADE-4D8E-BA4E-9E200B67E925}" srcOrd="2" destOrd="0" parTransId="{DC7EB28E-05DE-47AA-A7B5-8B084E0F1CE2}" sibTransId="{BC3B3383-0078-4857-A2C4-2AF4AF8F77DB}"/>
    <dgm:cxn modelId="{CC64E461-15D5-4EBC-9D74-96110C6F0076}" srcId="{3AA2BFB5-FC97-4CB7-A6B7-05DD2CF6B795}" destId="{8AB9B49F-C276-4D0F-A29E-D7D455792735}" srcOrd="0" destOrd="0" parTransId="{07681CD3-4947-46A7-9132-6EC187306738}" sibTransId="{E2B0645F-9C10-426E-91BC-6D8ABF5D842F}"/>
    <dgm:cxn modelId="{E9D483B4-7588-43CC-910F-5309C7F2AE15}" type="presOf" srcId="{FE5AC3DB-AADE-4D8E-BA4E-9E200B67E925}" destId="{EC4F3663-675B-4363-BF11-DFC8938AA07D}" srcOrd="0" destOrd="0" presId="urn:microsoft.com/office/officeart/2008/layout/LinedList"/>
    <dgm:cxn modelId="{0DBAB5D9-971A-40E5-BC9B-2AE83BC1B696}" type="presOf" srcId="{3AA2BFB5-FC97-4CB7-A6B7-05DD2CF6B795}" destId="{C76A7E1E-F86D-4A7C-B677-0DCE31DBEFF0}" srcOrd="0" destOrd="0" presId="urn:microsoft.com/office/officeart/2008/layout/LinedList"/>
    <dgm:cxn modelId="{9F8957DD-F664-44E2-8C1F-ADE2B5B3139D}" type="presOf" srcId="{8AB9B49F-C276-4D0F-A29E-D7D455792735}" destId="{0616D394-B9E0-44A5-8C83-D7CD26D1EE08}" srcOrd="0" destOrd="0" presId="urn:microsoft.com/office/officeart/2008/layout/LinedList"/>
    <dgm:cxn modelId="{67C18EF0-1133-4B8A-BB63-E9A21285A057}" type="presOf" srcId="{51C25D4B-9DF3-41FC-8D9C-A74DFA4F8CD1}" destId="{CED82BF6-5CF9-43D0-8A01-45D3C418BDB8}" srcOrd="0" destOrd="0" presId="urn:microsoft.com/office/officeart/2008/layout/LinedList"/>
    <dgm:cxn modelId="{96F75BF3-AB29-4997-9489-2E77B4C3576D}" srcId="{3AA2BFB5-FC97-4CB7-A6B7-05DD2CF6B795}" destId="{51C25D4B-9DF3-41FC-8D9C-A74DFA4F8CD1}" srcOrd="1" destOrd="0" parTransId="{8FA8D37A-E55F-4B77-8426-78CB18F57EF4}" sibTransId="{BF4D79E9-F0A8-46EA-B0F7-E750B79EB032}"/>
    <dgm:cxn modelId="{CC2BE9CC-AC5A-44C7-8E30-8721EA927ADC}" type="presParOf" srcId="{C76A7E1E-F86D-4A7C-B677-0DCE31DBEFF0}" destId="{B3DE8BB5-4CB8-4630-9206-04719A14DF1E}" srcOrd="0" destOrd="0" presId="urn:microsoft.com/office/officeart/2008/layout/LinedList"/>
    <dgm:cxn modelId="{8CC4D84B-0388-4F25-B0F0-59F970057B96}" type="presParOf" srcId="{C76A7E1E-F86D-4A7C-B677-0DCE31DBEFF0}" destId="{7D292076-9C5F-4A6C-8B76-3193193068FF}" srcOrd="1" destOrd="0" presId="urn:microsoft.com/office/officeart/2008/layout/LinedList"/>
    <dgm:cxn modelId="{5B0E95F4-0F2A-4DF5-B486-A576036766EF}" type="presParOf" srcId="{7D292076-9C5F-4A6C-8B76-3193193068FF}" destId="{0616D394-B9E0-44A5-8C83-D7CD26D1EE08}" srcOrd="0" destOrd="0" presId="urn:microsoft.com/office/officeart/2008/layout/LinedList"/>
    <dgm:cxn modelId="{840C5AF3-F699-4CA3-9B1F-9E440A136DCF}" type="presParOf" srcId="{7D292076-9C5F-4A6C-8B76-3193193068FF}" destId="{9200F102-922E-49A9-85EB-2AE170832ADC}" srcOrd="1" destOrd="0" presId="urn:microsoft.com/office/officeart/2008/layout/LinedList"/>
    <dgm:cxn modelId="{84CD672F-BF6C-48A3-BFDF-A69AD95BB85A}" type="presParOf" srcId="{C76A7E1E-F86D-4A7C-B677-0DCE31DBEFF0}" destId="{26F0F2E4-E4B6-42B5-B192-FE912BB1B5C0}" srcOrd="2" destOrd="0" presId="urn:microsoft.com/office/officeart/2008/layout/LinedList"/>
    <dgm:cxn modelId="{4C620108-4078-480B-A800-D9B905058395}" type="presParOf" srcId="{C76A7E1E-F86D-4A7C-B677-0DCE31DBEFF0}" destId="{F54AB729-8888-4991-87CC-22FCE6E3863C}" srcOrd="3" destOrd="0" presId="urn:microsoft.com/office/officeart/2008/layout/LinedList"/>
    <dgm:cxn modelId="{681E26AC-B927-4D08-AB4F-A1439D19515C}" type="presParOf" srcId="{F54AB729-8888-4991-87CC-22FCE6E3863C}" destId="{CED82BF6-5CF9-43D0-8A01-45D3C418BDB8}" srcOrd="0" destOrd="0" presId="urn:microsoft.com/office/officeart/2008/layout/LinedList"/>
    <dgm:cxn modelId="{83626483-756B-4411-8E4A-62368C968972}" type="presParOf" srcId="{F54AB729-8888-4991-87CC-22FCE6E3863C}" destId="{0D426943-5340-4A16-BC90-DD62DE5BDC49}" srcOrd="1" destOrd="0" presId="urn:microsoft.com/office/officeart/2008/layout/LinedList"/>
    <dgm:cxn modelId="{CE41362A-D8A6-4221-9E5C-FE3EA1E8C824}" type="presParOf" srcId="{C76A7E1E-F86D-4A7C-B677-0DCE31DBEFF0}" destId="{5C0DA4C0-0823-4A26-AC5C-E33F1A0400B5}" srcOrd="4" destOrd="0" presId="urn:microsoft.com/office/officeart/2008/layout/LinedList"/>
    <dgm:cxn modelId="{504D6F7B-408D-482C-BAB9-30807CC9882E}" type="presParOf" srcId="{C76A7E1E-F86D-4A7C-B677-0DCE31DBEFF0}" destId="{2D93120A-C6AA-4DA2-BA3B-7ADC3FE4D1D6}" srcOrd="5" destOrd="0" presId="urn:microsoft.com/office/officeart/2008/layout/LinedList"/>
    <dgm:cxn modelId="{D2D6429C-74DE-49EB-979F-1D74E4766C6A}" type="presParOf" srcId="{2D93120A-C6AA-4DA2-BA3B-7ADC3FE4D1D6}" destId="{EC4F3663-675B-4363-BF11-DFC8938AA07D}" srcOrd="0" destOrd="0" presId="urn:microsoft.com/office/officeart/2008/layout/LinedList"/>
    <dgm:cxn modelId="{E3284C30-9D37-4400-9C10-9FB0EAAC532C}" type="presParOf" srcId="{2D93120A-C6AA-4DA2-BA3B-7ADC3FE4D1D6}" destId="{2E690310-C903-4084-A052-CB23744A261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9158CC-72F4-44A6-85FC-5F4E9D44C0FF}">
      <dsp:nvSpPr>
        <dsp:cNvPr id="0" name=""/>
        <dsp:cNvSpPr/>
      </dsp:nvSpPr>
      <dsp:spPr>
        <a:xfrm>
          <a:off x="0" y="205569"/>
          <a:ext cx="10515600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643347-4D07-4459-B9E2-17F3EA3930FA}">
      <dsp:nvSpPr>
        <dsp:cNvPr id="0" name=""/>
        <dsp:cNvSpPr/>
      </dsp:nvSpPr>
      <dsp:spPr>
        <a:xfrm>
          <a:off x="525780" y="43209"/>
          <a:ext cx="7360920" cy="324720"/>
        </a:xfrm>
        <a:prstGeom prst="roundRect">
          <a:avLst/>
        </a:prstGeom>
        <a:solidFill>
          <a:srgbClr val="317321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INTRODUCTION</a:t>
          </a:r>
          <a:endParaRPr lang="en-US" sz="1100" kern="1200" dirty="0"/>
        </a:p>
      </dsp:txBody>
      <dsp:txXfrm>
        <a:off x="541632" y="59061"/>
        <a:ext cx="7329216" cy="293016"/>
      </dsp:txXfrm>
    </dsp:sp>
    <dsp:sp modelId="{D5F848E5-C2CB-46A5-B169-B03FC7027BF6}">
      <dsp:nvSpPr>
        <dsp:cNvPr id="0" name=""/>
        <dsp:cNvSpPr/>
      </dsp:nvSpPr>
      <dsp:spPr>
        <a:xfrm>
          <a:off x="0" y="693828"/>
          <a:ext cx="10515600" cy="110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29108" rIns="816127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/>
            <a:t>Requirements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/>
            <a:t>Task Sharing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/>
            <a:t>Scheduling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000" b="1" kern="1200" dirty="0" err="1"/>
            <a:t>Completed</a:t>
          </a:r>
          <a:r>
            <a:rPr lang="tr-TR" sz="1000" b="1" kern="1200" dirty="0"/>
            <a:t> </a:t>
          </a:r>
          <a:r>
            <a:rPr lang="tr-TR" sz="1000" b="1" kern="1200" dirty="0" err="1"/>
            <a:t>Tasks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000" b="1" kern="1200" dirty="0" err="1"/>
            <a:t>Additional</a:t>
          </a:r>
          <a:r>
            <a:rPr lang="tr-TR" sz="1000" b="1" kern="1200" dirty="0"/>
            <a:t> </a:t>
          </a:r>
          <a:r>
            <a:rPr lang="tr-TR" sz="1050" b="1" kern="1200" dirty="0" err="1"/>
            <a:t>Improvements</a:t>
          </a:r>
          <a:endParaRPr lang="en-US" sz="1000" kern="1200" dirty="0"/>
        </a:p>
      </dsp:txBody>
      <dsp:txXfrm>
        <a:off x="0" y="693828"/>
        <a:ext cx="10515600" cy="1108800"/>
      </dsp:txXfrm>
    </dsp:sp>
    <dsp:sp modelId="{21B20FCB-3CA8-416C-9D02-41A46B1ED846}">
      <dsp:nvSpPr>
        <dsp:cNvPr id="0" name=""/>
        <dsp:cNvSpPr/>
      </dsp:nvSpPr>
      <dsp:spPr>
        <a:xfrm>
          <a:off x="525780" y="542169"/>
          <a:ext cx="7360920" cy="324720"/>
        </a:xfrm>
        <a:prstGeom prst="roundRect">
          <a:avLst/>
        </a:prstGeom>
        <a:solidFill>
          <a:srgbClr val="317321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PROGRESS</a:t>
          </a:r>
          <a:r>
            <a:rPr lang="tr-TR" sz="1100" b="1" kern="1200"/>
            <a:t> SUMMARY</a:t>
          </a:r>
          <a:endParaRPr lang="en-US" sz="1100" kern="1200"/>
        </a:p>
      </dsp:txBody>
      <dsp:txXfrm>
        <a:off x="541632" y="558021"/>
        <a:ext cx="7329216" cy="293016"/>
      </dsp:txXfrm>
    </dsp:sp>
    <dsp:sp modelId="{AAE952F4-7867-43F4-8D2A-F66676974BF7}">
      <dsp:nvSpPr>
        <dsp:cNvPr id="0" name=""/>
        <dsp:cNvSpPr/>
      </dsp:nvSpPr>
      <dsp:spPr>
        <a:xfrm>
          <a:off x="0" y="2035089"/>
          <a:ext cx="10515600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0A6BFB-0A96-41C2-A35F-FB83DF9E38EF}">
      <dsp:nvSpPr>
        <dsp:cNvPr id="0" name=""/>
        <dsp:cNvSpPr/>
      </dsp:nvSpPr>
      <dsp:spPr>
        <a:xfrm>
          <a:off x="525780" y="1872729"/>
          <a:ext cx="7360920" cy="324720"/>
        </a:xfrm>
        <a:prstGeom prst="roundRect">
          <a:avLst/>
        </a:prstGeom>
        <a:solidFill>
          <a:srgbClr val="317321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b="1" kern="1200" dirty="0"/>
            <a:t>PROBLEMS ENCOUNTERED</a:t>
          </a:r>
          <a:endParaRPr lang="en-US" sz="1100" kern="1200" dirty="0"/>
        </a:p>
      </dsp:txBody>
      <dsp:txXfrm>
        <a:off x="541632" y="1888581"/>
        <a:ext cx="7329216" cy="293016"/>
      </dsp:txXfrm>
    </dsp:sp>
    <dsp:sp modelId="{D2A984F7-A999-4B65-890E-D791ED182DE7}">
      <dsp:nvSpPr>
        <dsp:cNvPr id="0" name=""/>
        <dsp:cNvSpPr/>
      </dsp:nvSpPr>
      <dsp:spPr>
        <a:xfrm>
          <a:off x="0" y="2534049"/>
          <a:ext cx="10515600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997AEB-072B-4E8B-8B2A-99C7F67C562F}">
      <dsp:nvSpPr>
        <dsp:cNvPr id="0" name=""/>
        <dsp:cNvSpPr/>
      </dsp:nvSpPr>
      <dsp:spPr>
        <a:xfrm>
          <a:off x="525780" y="2371689"/>
          <a:ext cx="7360920" cy="324720"/>
        </a:xfrm>
        <a:prstGeom prst="roundRect">
          <a:avLst/>
        </a:prstGeom>
        <a:solidFill>
          <a:srgbClr val="317321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b="1" kern="1200" dirty="0"/>
            <a:t>ALGOR</a:t>
          </a:r>
          <a:r>
            <a:rPr lang="en-US" sz="1100" b="1" kern="1200" dirty="0"/>
            <a:t>I</a:t>
          </a:r>
          <a:r>
            <a:rPr lang="tr-TR" sz="1100" b="1" kern="1200" dirty="0"/>
            <a:t>THMS AND SOLUT</a:t>
          </a:r>
          <a:r>
            <a:rPr lang="en-US" sz="1100" b="1" kern="1200" dirty="0"/>
            <a:t>I</a:t>
          </a:r>
          <a:r>
            <a:rPr lang="tr-TR" sz="1100" b="1" kern="1200" dirty="0"/>
            <a:t>ON STRATEG</a:t>
          </a:r>
          <a:r>
            <a:rPr lang="en-US" sz="1100" b="1" kern="1200" dirty="0"/>
            <a:t>I</a:t>
          </a:r>
          <a:r>
            <a:rPr lang="tr-TR" sz="1100" b="1" kern="1200" dirty="0"/>
            <a:t>ES</a:t>
          </a:r>
          <a:endParaRPr lang="en-US" sz="1100" kern="1200" dirty="0"/>
        </a:p>
      </dsp:txBody>
      <dsp:txXfrm>
        <a:off x="541632" y="2387541"/>
        <a:ext cx="7329216" cy="293016"/>
      </dsp:txXfrm>
    </dsp:sp>
    <dsp:sp modelId="{FE43F8E9-25E7-4E9D-80C0-BACD09AC8FDE}">
      <dsp:nvSpPr>
        <dsp:cNvPr id="0" name=""/>
        <dsp:cNvSpPr/>
      </dsp:nvSpPr>
      <dsp:spPr>
        <a:xfrm>
          <a:off x="0" y="3033008"/>
          <a:ext cx="10515600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C3BAD9-09B2-46E3-BC3B-93E6E746664E}">
      <dsp:nvSpPr>
        <dsp:cNvPr id="0" name=""/>
        <dsp:cNvSpPr/>
      </dsp:nvSpPr>
      <dsp:spPr>
        <a:xfrm>
          <a:off x="525780" y="2870649"/>
          <a:ext cx="7360920" cy="324720"/>
        </a:xfrm>
        <a:prstGeom prst="roundRect">
          <a:avLst/>
        </a:prstGeom>
        <a:solidFill>
          <a:srgbClr val="317321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b="1" kern="1200" dirty="0"/>
            <a:t>SCREENSHOTS</a:t>
          </a:r>
          <a:endParaRPr lang="en-US" sz="1100" kern="1200" dirty="0"/>
        </a:p>
      </dsp:txBody>
      <dsp:txXfrm>
        <a:off x="541632" y="2886501"/>
        <a:ext cx="7329216" cy="293016"/>
      </dsp:txXfrm>
    </dsp:sp>
    <dsp:sp modelId="{98574730-B504-49E6-809E-C893896E982B}">
      <dsp:nvSpPr>
        <dsp:cNvPr id="0" name=""/>
        <dsp:cNvSpPr/>
      </dsp:nvSpPr>
      <dsp:spPr>
        <a:xfrm>
          <a:off x="0" y="3531969"/>
          <a:ext cx="10515600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E6CB90-D342-4403-AEAB-BE6320FEE3AC}">
      <dsp:nvSpPr>
        <dsp:cNvPr id="0" name=""/>
        <dsp:cNvSpPr/>
      </dsp:nvSpPr>
      <dsp:spPr>
        <a:xfrm>
          <a:off x="525780" y="3369609"/>
          <a:ext cx="7360920" cy="324720"/>
        </a:xfrm>
        <a:prstGeom prst="roundRect">
          <a:avLst/>
        </a:prstGeom>
        <a:solidFill>
          <a:srgbClr val="317321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b="1" kern="1200" dirty="0"/>
            <a:t>CONCLUSION</a:t>
          </a:r>
          <a:endParaRPr lang="en-US" sz="1100" kern="1200" dirty="0"/>
        </a:p>
      </dsp:txBody>
      <dsp:txXfrm>
        <a:off x="541632" y="3385461"/>
        <a:ext cx="7329216" cy="293016"/>
      </dsp:txXfrm>
    </dsp:sp>
    <dsp:sp modelId="{5AE9C6C3-406A-4ADE-B9B4-DBABB4F5C5D4}">
      <dsp:nvSpPr>
        <dsp:cNvPr id="0" name=""/>
        <dsp:cNvSpPr/>
      </dsp:nvSpPr>
      <dsp:spPr>
        <a:xfrm>
          <a:off x="0" y="4030929"/>
          <a:ext cx="10515600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F8E967-3A13-4B93-877E-6DD909AA7B81}">
      <dsp:nvSpPr>
        <dsp:cNvPr id="0" name=""/>
        <dsp:cNvSpPr/>
      </dsp:nvSpPr>
      <dsp:spPr>
        <a:xfrm>
          <a:off x="525780" y="3868569"/>
          <a:ext cx="7360920" cy="324720"/>
        </a:xfrm>
        <a:prstGeom prst="roundRect">
          <a:avLst/>
        </a:prstGeom>
        <a:solidFill>
          <a:srgbClr val="317321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b="1" kern="1200" dirty="0"/>
            <a:t>REFERENCES</a:t>
          </a:r>
          <a:endParaRPr lang="en-US" sz="1100" kern="1200" dirty="0"/>
        </a:p>
      </dsp:txBody>
      <dsp:txXfrm>
        <a:off x="541632" y="3884421"/>
        <a:ext cx="7329216" cy="2930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9BD6F3-B9D6-4750-ADB0-54DD95236998}">
      <dsp:nvSpPr>
        <dsp:cNvPr id="0" name=""/>
        <dsp:cNvSpPr/>
      </dsp:nvSpPr>
      <dsp:spPr>
        <a:xfrm>
          <a:off x="973190" y="916470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84BE3A-CFF9-4D35-B495-FAAB07B21600}">
      <dsp:nvSpPr>
        <dsp:cNvPr id="0" name=""/>
        <dsp:cNvSpPr/>
      </dsp:nvSpPr>
      <dsp:spPr>
        <a:xfrm>
          <a:off x="1242597" y="1185877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A1D7B0-94CD-4A44-BFC8-F34FBBB5780E}">
      <dsp:nvSpPr>
        <dsp:cNvPr id="0" name=""/>
        <dsp:cNvSpPr/>
      </dsp:nvSpPr>
      <dsp:spPr>
        <a:xfrm>
          <a:off x="569079" y="2574360"/>
          <a:ext cx="2072362" cy="8605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dirty="0">
              <a:latin typeface="Aharoni" panose="02010803020104030203" pitchFamily="2" charset="-79"/>
              <a:cs typeface="Aharoni" panose="02010803020104030203" pitchFamily="2" charset="-79"/>
            </a:rPr>
            <a:t>The aim of the project is to develop a </a:t>
          </a:r>
          <a:r>
            <a:rPr lang="tr-TR" sz="1600" b="1" kern="1200" dirty="0">
              <a:latin typeface="Aharoni" panose="02010803020104030203" pitchFamily="2" charset="-79"/>
              <a:cs typeface="Aharoni" panose="02010803020104030203" pitchFamily="2" charset="-79"/>
            </a:rPr>
            <a:t>CARD</a:t>
          </a:r>
          <a:r>
            <a:rPr lang="en-US" sz="1600" b="1" kern="1200" dirty="0">
              <a:latin typeface="Aharoni" panose="02010803020104030203" pitchFamily="2" charset="-79"/>
              <a:cs typeface="Aharoni" panose="02010803020104030203" pitchFamily="2" charset="-79"/>
            </a:rPr>
            <a:t> game called </a:t>
          </a:r>
          <a:r>
            <a:rPr lang="tr-TR" sz="1600" b="1" kern="1200" dirty="0">
              <a:latin typeface="Aharoni" panose="02010803020104030203" pitchFamily="2" charset="-79"/>
              <a:cs typeface="Aharoni" panose="02010803020104030203" pitchFamily="2" charset="-79"/>
            </a:rPr>
            <a:t>’’COLUMNS’’</a:t>
          </a:r>
          <a:r>
            <a:rPr lang="en-US" sz="1600" b="1" kern="1200" dirty="0">
              <a:latin typeface="Aharoni" panose="02010803020104030203" pitchFamily="2" charset="-79"/>
              <a:cs typeface="Aharoni" panose="02010803020104030203" pitchFamily="2" charset="-79"/>
            </a:rPr>
            <a:t>.</a:t>
          </a:r>
        </a:p>
      </dsp:txBody>
      <dsp:txXfrm>
        <a:off x="569079" y="2574360"/>
        <a:ext cx="2072362" cy="860508"/>
      </dsp:txXfrm>
    </dsp:sp>
    <dsp:sp modelId="{2824F26C-EF24-4381-822E-B2A5CC82B8BC}">
      <dsp:nvSpPr>
        <dsp:cNvPr id="0" name=""/>
        <dsp:cNvSpPr/>
      </dsp:nvSpPr>
      <dsp:spPr>
        <a:xfrm>
          <a:off x="3408216" y="916470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28AB57-BA05-47A6-9BD5-41029A8837B9}">
      <dsp:nvSpPr>
        <dsp:cNvPr id="0" name=""/>
        <dsp:cNvSpPr/>
      </dsp:nvSpPr>
      <dsp:spPr>
        <a:xfrm>
          <a:off x="3677623" y="1185877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E725D1-8BCF-496C-9316-743C954F1BFE}">
      <dsp:nvSpPr>
        <dsp:cNvPr id="0" name=""/>
        <dsp:cNvSpPr/>
      </dsp:nvSpPr>
      <dsp:spPr>
        <a:xfrm>
          <a:off x="3004105" y="2574360"/>
          <a:ext cx="2072362" cy="8605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>
              <a:latin typeface="Aharoni" panose="02010803020104030203" pitchFamily="2" charset="-79"/>
              <a:cs typeface="Aharoni" panose="02010803020104030203" pitchFamily="2" charset="-79"/>
            </a:rPr>
            <a:t>To </a:t>
          </a:r>
          <a:r>
            <a:rPr lang="tr-TR" sz="1700" kern="1200" dirty="0">
              <a:latin typeface="Aharoni" panose="02010803020104030203" pitchFamily="2" charset="-79"/>
              <a:cs typeface="Aharoni" panose="02010803020104030203" pitchFamily="2" charset="-79"/>
            </a:rPr>
            <a:t>WIN THE GAME THE PLAYER HAS TO MAKE FIVE ORDERED SETS </a:t>
          </a:r>
          <a:endParaRPr lang="en-US" sz="1700" kern="1200" dirty="0"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3004105" y="2574360"/>
        <a:ext cx="2072362" cy="860508"/>
      </dsp:txXfrm>
    </dsp:sp>
    <dsp:sp modelId="{D1B68D38-303F-4F1D-A7CB-3A2A3DD1B18B}">
      <dsp:nvSpPr>
        <dsp:cNvPr id="0" name=""/>
        <dsp:cNvSpPr/>
      </dsp:nvSpPr>
      <dsp:spPr>
        <a:xfrm>
          <a:off x="5843242" y="916470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2CD3E0-40E8-40E0-A465-DBFAF9E8F402}">
      <dsp:nvSpPr>
        <dsp:cNvPr id="0" name=""/>
        <dsp:cNvSpPr/>
      </dsp:nvSpPr>
      <dsp:spPr>
        <a:xfrm>
          <a:off x="6112649" y="1185877"/>
          <a:ext cx="725326" cy="725326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E7C8A9-7F90-4BCC-8C32-F7EE823460EC}">
      <dsp:nvSpPr>
        <dsp:cNvPr id="0" name=""/>
        <dsp:cNvSpPr/>
      </dsp:nvSpPr>
      <dsp:spPr>
        <a:xfrm>
          <a:off x="5439131" y="2574360"/>
          <a:ext cx="2072362" cy="8605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1700" kern="1200" dirty="0" err="1">
              <a:latin typeface="Aharoni" panose="02010803020104030203" pitchFamily="2" charset="-79"/>
              <a:cs typeface="Aharoni" panose="02010803020104030203" pitchFamily="2" charset="-79"/>
            </a:rPr>
            <a:t>There</a:t>
          </a:r>
          <a:r>
            <a:rPr lang="tr-TR" sz="1700" kern="1200" dirty="0">
              <a:latin typeface="Aharoni" panose="02010803020104030203" pitchFamily="2" charset="-79"/>
              <a:cs typeface="Aharoni" panose="02010803020104030203" pitchFamily="2" charset="-79"/>
            </a:rPr>
            <a:t> ıs a </a:t>
          </a:r>
          <a:r>
            <a:rPr lang="tr-TR" sz="1700" kern="1200" dirty="0" err="1">
              <a:latin typeface="Aharoni" panose="02010803020104030203" pitchFamily="2" charset="-79"/>
              <a:cs typeface="Aharoni" panose="02010803020104030203" pitchFamily="2" charset="-79"/>
            </a:rPr>
            <a:t>box</a:t>
          </a:r>
          <a:r>
            <a:rPr lang="tr-TR" sz="17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tr-TR" sz="1700" kern="1200" dirty="0" err="1">
              <a:latin typeface="Aharoni" panose="02010803020104030203" pitchFamily="2" charset="-79"/>
              <a:cs typeface="Aharoni" panose="02010803020104030203" pitchFamily="2" charset="-79"/>
            </a:rPr>
            <a:t>that</a:t>
          </a:r>
          <a:r>
            <a:rPr lang="tr-TR" sz="17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tr-TR" sz="1700" kern="1200" dirty="0" err="1">
              <a:latin typeface="Aharoni" panose="02010803020104030203" pitchFamily="2" charset="-79"/>
              <a:cs typeface="Aharoni" panose="02010803020104030203" pitchFamily="2" charset="-79"/>
            </a:rPr>
            <a:t>you</a:t>
          </a:r>
          <a:r>
            <a:rPr lang="tr-TR" sz="1700" kern="1200" dirty="0">
              <a:latin typeface="Aharoni" panose="02010803020104030203" pitchFamily="2" charset="-79"/>
              <a:cs typeface="Aharoni" panose="02010803020104030203" pitchFamily="2" charset="-79"/>
            </a:rPr>
            <a:t> can </a:t>
          </a:r>
          <a:r>
            <a:rPr lang="tr-TR" sz="1700" kern="1200" dirty="0" err="1">
              <a:latin typeface="Aharoni" panose="02010803020104030203" pitchFamily="2" charset="-79"/>
              <a:cs typeface="Aharoni" panose="02010803020104030203" pitchFamily="2" charset="-79"/>
            </a:rPr>
            <a:t>draw</a:t>
          </a:r>
          <a:r>
            <a:rPr lang="tr-TR" sz="1700" kern="1200" dirty="0">
              <a:latin typeface="Aharoni" panose="02010803020104030203" pitchFamily="2" charset="-79"/>
              <a:cs typeface="Aharoni" panose="02010803020104030203" pitchFamily="2" charset="-79"/>
            </a:rPr>
            <a:t> a </a:t>
          </a:r>
          <a:r>
            <a:rPr lang="tr-TR" sz="1700" kern="1200" dirty="0" err="1">
              <a:latin typeface="Aharoni" panose="02010803020104030203" pitchFamily="2" charset="-79"/>
              <a:cs typeface="Aharoni" panose="02010803020104030203" pitchFamily="2" charset="-79"/>
            </a:rPr>
            <a:t>card</a:t>
          </a:r>
          <a:r>
            <a:rPr lang="tr-TR" sz="17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endParaRPr lang="en-US" sz="1700" kern="1200" dirty="0"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5439131" y="2574360"/>
        <a:ext cx="2072362" cy="860508"/>
      </dsp:txXfrm>
    </dsp:sp>
    <dsp:sp modelId="{77AE6B72-0AE2-4384-96CC-481D00521DD7}">
      <dsp:nvSpPr>
        <dsp:cNvPr id="0" name=""/>
        <dsp:cNvSpPr/>
      </dsp:nvSpPr>
      <dsp:spPr>
        <a:xfrm>
          <a:off x="8278268" y="930926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6FAC2D-EF90-4DA3-9850-823D7972A4AD}">
      <dsp:nvSpPr>
        <dsp:cNvPr id="0" name=""/>
        <dsp:cNvSpPr/>
      </dsp:nvSpPr>
      <dsp:spPr>
        <a:xfrm>
          <a:off x="8547675" y="1200333"/>
          <a:ext cx="725326" cy="725326"/>
        </a:xfrm>
        <a:prstGeom prst="rect">
          <a:avLst/>
        </a:prstGeom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16B033-8F7B-4E8D-9535-4366B9FA656E}">
      <dsp:nvSpPr>
        <dsp:cNvPr id="0" name=""/>
        <dsp:cNvSpPr/>
      </dsp:nvSpPr>
      <dsp:spPr>
        <a:xfrm>
          <a:off x="7874157" y="2617729"/>
          <a:ext cx="1905309" cy="802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1700" kern="1200" dirty="0">
              <a:latin typeface="Aharoni" panose="02010803020104030203" pitchFamily="2" charset="-79"/>
              <a:cs typeface="Aharoni" panose="02010803020104030203" pitchFamily="2" charset="-79"/>
            </a:rPr>
            <a:t>YOU</a:t>
          </a:r>
          <a:r>
            <a:rPr lang="tr-TR" sz="1700" kern="1200" baseline="0" dirty="0">
              <a:latin typeface="Aharoni" panose="02010803020104030203" pitchFamily="2" charset="-79"/>
              <a:cs typeface="Aharoni" panose="02010803020104030203" pitchFamily="2" charset="-79"/>
            </a:rPr>
            <a:t> CAN CHANGE THE COLUMN NUMBER </a:t>
          </a:r>
          <a:r>
            <a:rPr lang="tr-TR" sz="1700" kern="1200" baseline="0" dirty="0" err="1">
              <a:latin typeface="Aharoni" panose="02010803020104030203" pitchFamily="2" charset="-79"/>
              <a:cs typeface="Aharoni" panose="02010803020104030203" pitchFamily="2" charset="-79"/>
            </a:rPr>
            <a:t>from</a:t>
          </a:r>
          <a:r>
            <a:rPr lang="tr-TR" sz="1700" kern="1200" baseline="0" dirty="0">
              <a:latin typeface="Aharoni" panose="02010803020104030203" pitchFamily="2" charset="-79"/>
              <a:cs typeface="Aharoni" panose="02010803020104030203" pitchFamily="2" charset="-79"/>
            </a:rPr>
            <a:t> OPTIONS</a:t>
          </a:r>
          <a:endParaRPr lang="en-US" sz="1700" kern="1200" dirty="0"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7874157" y="2617729"/>
        <a:ext cx="1905309" cy="8026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7E8E87-D50E-4822-929E-6890A318F1C0}">
      <dsp:nvSpPr>
        <dsp:cNvPr id="0" name=""/>
        <dsp:cNvSpPr/>
      </dsp:nvSpPr>
      <dsp:spPr>
        <a:xfrm>
          <a:off x="0" y="82066"/>
          <a:ext cx="10515600" cy="1319175"/>
        </a:xfrm>
        <a:prstGeom prst="roundRect">
          <a:avLst/>
        </a:prstGeom>
        <a:solidFill>
          <a:srgbClr val="31732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b="0" i="0" kern="1200" dirty="0"/>
            <a:t>Column </a:t>
          </a:r>
          <a:r>
            <a:rPr lang="tr-TR" sz="5500" b="0" i="0" kern="1200" dirty="0" err="1"/>
            <a:t>number</a:t>
          </a:r>
          <a:r>
            <a:rPr lang="en-US" sz="5500" b="0" i="0" kern="1200" dirty="0"/>
            <a:t> is </a:t>
          </a:r>
          <a:r>
            <a:rPr lang="en-US" sz="5500" b="0" i="0" kern="1200" dirty="0" err="1"/>
            <a:t>chang</a:t>
          </a:r>
          <a:r>
            <a:rPr lang="tr-TR" sz="5500" b="0" i="0" kern="1200" dirty="0"/>
            <a:t>e</a:t>
          </a:r>
          <a:r>
            <a:rPr lang="en-US" sz="5500" b="0" i="0" kern="1200" dirty="0"/>
            <a:t>able.</a:t>
          </a:r>
          <a:endParaRPr lang="en-US" sz="5500" kern="1200" dirty="0">
            <a:latin typeface="Abadi Extra Light" panose="020B0204020104020204" pitchFamily="34" charset="0"/>
          </a:endParaRPr>
        </a:p>
      </dsp:txBody>
      <dsp:txXfrm>
        <a:off x="64397" y="146463"/>
        <a:ext cx="10386806" cy="1190381"/>
      </dsp:txXfrm>
    </dsp:sp>
    <dsp:sp modelId="{2F98AD1D-7BF8-4E7C-B76E-741AB36AFA8E}">
      <dsp:nvSpPr>
        <dsp:cNvPr id="0" name=""/>
        <dsp:cNvSpPr/>
      </dsp:nvSpPr>
      <dsp:spPr>
        <a:xfrm>
          <a:off x="0" y="1516081"/>
          <a:ext cx="10515600" cy="1319175"/>
        </a:xfrm>
        <a:prstGeom prst="roundRect">
          <a:avLst/>
        </a:prstGeom>
        <a:solidFill>
          <a:srgbClr val="31732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5500" b="0" kern="1200" dirty="0" err="1">
              <a:latin typeface="+mn-lt"/>
            </a:rPr>
            <a:t>The</a:t>
          </a:r>
          <a:r>
            <a:rPr lang="tr-TR" sz="5500" b="0" kern="1200" dirty="0">
              <a:latin typeface="+mn-lt"/>
            </a:rPr>
            <a:t> </a:t>
          </a:r>
          <a:r>
            <a:rPr lang="tr-TR" sz="5500" b="0" kern="1200" dirty="0" err="1">
              <a:latin typeface="+mn-lt"/>
            </a:rPr>
            <a:t>game</a:t>
          </a:r>
          <a:r>
            <a:rPr lang="tr-TR" sz="5500" b="0" kern="1200" dirty="0">
              <a:latin typeface="+mn-lt"/>
            </a:rPr>
            <a:t> is </a:t>
          </a:r>
          <a:r>
            <a:rPr lang="tr-TR" sz="5500" b="0" kern="1200" dirty="0" err="1">
              <a:latin typeface="+mn-lt"/>
            </a:rPr>
            <a:t>colored</a:t>
          </a:r>
          <a:r>
            <a:rPr lang="tr-TR" sz="5500" b="0" kern="1200" dirty="0">
              <a:latin typeface="+mn-lt"/>
            </a:rPr>
            <a:t>.</a:t>
          </a:r>
          <a:endParaRPr lang="en-US" sz="5500" b="0" kern="1200" dirty="0">
            <a:latin typeface="+mn-lt"/>
          </a:endParaRPr>
        </a:p>
      </dsp:txBody>
      <dsp:txXfrm>
        <a:off x="64397" y="1580478"/>
        <a:ext cx="10386806" cy="1190381"/>
      </dsp:txXfrm>
    </dsp:sp>
    <dsp:sp modelId="{A1D3F8D9-C86C-453F-B6E7-B2D72A9640BA}">
      <dsp:nvSpPr>
        <dsp:cNvPr id="0" name=""/>
        <dsp:cNvSpPr/>
      </dsp:nvSpPr>
      <dsp:spPr>
        <a:xfrm>
          <a:off x="0" y="2993656"/>
          <a:ext cx="10515600" cy="1319175"/>
        </a:xfrm>
        <a:prstGeom prst="roundRect">
          <a:avLst/>
        </a:prstGeom>
        <a:solidFill>
          <a:srgbClr val="31732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500" kern="1200" dirty="0">
            <a:latin typeface="Abadi Extra Light" panose="020B0204020104020204" pitchFamily="34" charset="0"/>
          </a:endParaRPr>
        </a:p>
      </dsp:txBody>
      <dsp:txXfrm>
        <a:off x="64397" y="3058053"/>
        <a:ext cx="10386806" cy="119038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71C91D-711A-4309-AEA7-4087F00C2243}">
      <dsp:nvSpPr>
        <dsp:cNvPr id="0" name=""/>
        <dsp:cNvSpPr/>
      </dsp:nvSpPr>
      <dsp:spPr>
        <a:xfrm>
          <a:off x="0" y="2395469"/>
          <a:ext cx="5566690" cy="1216800"/>
        </a:xfrm>
        <a:prstGeom prst="roundRect">
          <a:avLst/>
        </a:prstGeom>
        <a:solidFill>
          <a:srgbClr val="31732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200" kern="1200" dirty="0">
              <a:latin typeface="Abadi Extra Light" panose="020B0204020104020204" pitchFamily="34" charset="0"/>
            </a:rPr>
            <a:t>No </a:t>
          </a:r>
          <a:r>
            <a:rPr lang="tr-TR" sz="3200" kern="1200" dirty="0" err="1">
              <a:latin typeface="Abadi Extra Light" panose="020B0204020104020204" pitchFamily="34" charset="0"/>
            </a:rPr>
            <a:t>problems</a:t>
          </a:r>
          <a:r>
            <a:rPr lang="tr-TR" sz="3200" kern="1200" dirty="0">
              <a:latin typeface="Abadi Extra Light" panose="020B0204020104020204" pitchFamily="34" charset="0"/>
            </a:rPr>
            <a:t> </a:t>
          </a:r>
          <a:r>
            <a:rPr lang="tr-TR" sz="3200" kern="1200" dirty="0" err="1">
              <a:latin typeface="Abadi Extra Light" panose="020B0204020104020204" pitchFamily="34" charset="0"/>
            </a:rPr>
            <a:t>were</a:t>
          </a:r>
          <a:r>
            <a:rPr lang="tr-TR" sz="3200" kern="1200" dirty="0">
              <a:latin typeface="Abadi Extra Light" panose="020B0204020104020204" pitchFamily="34" charset="0"/>
            </a:rPr>
            <a:t> </a:t>
          </a:r>
          <a:r>
            <a:rPr lang="tr-TR" sz="3200" kern="1200" dirty="0" err="1">
              <a:latin typeface="Abadi Extra Light" panose="020B0204020104020204" pitchFamily="34" charset="0"/>
            </a:rPr>
            <a:t>encountered</a:t>
          </a:r>
          <a:r>
            <a:rPr lang="tr-TR" sz="3200" kern="1200" dirty="0">
              <a:latin typeface="Abadi Extra Light" panose="020B0204020104020204" pitchFamily="34" charset="0"/>
            </a:rPr>
            <a:t>.</a:t>
          </a:r>
          <a:endParaRPr lang="en-US" sz="3200" kern="1200" dirty="0">
            <a:latin typeface="Abadi Extra Light" panose="020B0204020104020204" pitchFamily="34" charset="0"/>
          </a:endParaRPr>
        </a:p>
      </dsp:txBody>
      <dsp:txXfrm>
        <a:off x="59399" y="2454868"/>
        <a:ext cx="5447892" cy="10980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DE8BB5-4CB8-4630-9206-04719A14DF1E}">
      <dsp:nvSpPr>
        <dsp:cNvPr id="0" name=""/>
        <dsp:cNvSpPr/>
      </dsp:nvSpPr>
      <dsp:spPr>
        <a:xfrm>
          <a:off x="0" y="2124"/>
          <a:ext cx="105156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616D394-B9E0-44A5-8C83-D7CD26D1EE08}">
      <dsp:nvSpPr>
        <dsp:cNvPr id="0" name=""/>
        <dsp:cNvSpPr/>
      </dsp:nvSpPr>
      <dsp:spPr>
        <a:xfrm>
          <a:off x="0" y="2124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4200" kern="1200" dirty="0" err="1">
              <a:latin typeface="Abadi Extra Light" panose="020B0204020104020204" pitchFamily="34" charset="0"/>
            </a:rPr>
            <a:t>Columns</a:t>
          </a:r>
          <a:r>
            <a:rPr lang="tr-TR" sz="4200" kern="1200" dirty="0">
              <a:latin typeface="Abadi Extra Light" panose="020B0204020104020204" pitchFamily="34" charset="0"/>
            </a:rPr>
            <a:t> </a:t>
          </a:r>
          <a:r>
            <a:rPr lang="tr-TR" sz="4200" kern="1200" dirty="0" err="1">
              <a:latin typeface="Abadi Extra Light" panose="020B0204020104020204" pitchFamily="34" charset="0"/>
            </a:rPr>
            <a:t>project</a:t>
          </a:r>
          <a:r>
            <a:rPr lang="tr-TR" sz="4200" kern="1200" dirty="0">
              <a:latin typeface="Abadi Extra Light" panose="020B0204020104020204" pitchFamily="34" charset="0"/>
            </a:rPr>
            <a:t> </a:t>
          </a:r>
          <a:r>
            <a:rPr lang="tr-TR" sz="4200" kern="1200" dirty="0" err="1">
              <a:latin typeface="Abadi Extra Light" panose="020B0204020104020204" pitchFamily="34" charset="0"/>
            </a:rPr>
            <a:t>was</a:t>
          </a:r>
          <a:r>
            <a:rPr lang="tr-TR" sz="4200" kern="1200" dirty="0">
              <a:latin typeface="Abadi Extra Light" panose="020B0204020104020204" pitchFamily="34" charset="0"/>
            </a:rPr>
            <a:t> an </a:t>
          </a:r>
          <a:r>
            <a:rPr lang="tr-TR" sz="4200" kern="1200" dirty="0" err="1">
              <a:latin typeface="Abadi Extra Light" panose="020B0204020104020204" pitchFamily="34" charset="0"/>
            </a:rPr>
            <a:t>educational</a:t>
          </a:r>
          <a:r>
            <a:rPr lang="tr-TR" sz="4200" kern="1200" dirty="0">
              <a:latin typeface="Abadi Extra Light" panose="020B0204020104020204" pitchFamily="34" charset="0"/>
            </a:rPr>
            <a:t> </a:t>
          </a:r>
          <a:r>
            <a:rPr lang="tr-TR" sz="4200" kern="1200" dirty="0" err="1">
              <a:latin typeface="Abadi Extra Light" panose="020B0204020104020204" pitchFamily="34" charset="0"/>
            </a:rPr>
            <a:t>journey</a:t>
          </a:r>
          <a:r>
            <a:rPr lang="tr-TR" sz="4200" kern="1200" dirty="0">
              <a:latin typeface="Abadi Extra Light" panose="020B0204020104020204" pitchFamily="34" charset="0"/>
            </a:rPr>
            <a:t> </a:t>
          </a:r>
          <a:r>
            <a:rPr lang="tr-TR" sz="4200" kern="1200" dirty="0" err="1">
              <a:latin typeface="Abadi Extra Light" panose="020B0204020104020204" pitchFamily="34" charset="0"/>
            </a:rPr>
            <a:t>for</a:t>
          </a:r>
          <a:r>
            <a:rPr lang="tr-TR" sz="4200" kern="1200" dirty="0">
              <a:latin typeface="Abadi Extra Light" panose="020B0204020104020204" pitchFamily="34" charset="0"/>
            </a:rPr>
            <a:t> </a:t>
          </a:r>
          <a:r>
            <a:rPr lang="tr-TR" sz="4200" kern="1200" dirty="0" err="1">
              <a:latin typeface="Abadi Extra Light" panose="020B0204020104020204" pitchFamily="34" charset="0"/>
            </a:rPr>
            <a:t>our</a:t>
          </a:r>
          <a:r>
            <a:rPr lang="tr-TR" sz="4200" kern="1200" dirty="0">
              <a:latin typeface="Abadi Extra Light" panose="020B0204020104020204" pitchFamily="34" charset="0"/>
            </a:rPr>
            <a:t> </a:t>
          </a:r>
          <a:r>
            <a:rPr lang="tr-TR" sz="4200" kern="1200" dirty="0" err="1">
              <a:latin typeface="Abadi Extra Light" panose="020B0204020104020204" pitchFamily="34" charset="0"/>
            </a:rPr>
            <a:t>team</a:t>
          </a:r>
          <a:r>
            <a:rPr lang="tr-TR" sz="4200" kern="1200" dirty="0">
              <a:latin typeface="Abadi Extra Light" panose="020B0204020104020204" pitchFamily="34" charset="0"/>
            </a:rPr>
            <a:t>. </a:t>
          </a:r>
          <a:endParaRPr lang="en-US" sz="4200" kern="1200" dirty="0">
            <a:latin typeface="Abadi Extra Light" panose="020B0204020104020204" pitchFamily="34" charset="0"/>
          </a:endParaRPr>
        </a:p>
      </dsp:txBody>
      <dsp:txXfrm>
        <a:off x="0" y="2124"/>
        <a:ext cx="10515600" cy="1449029"/>
      </dsp:txXfrm>
    </dsp:sp>
    <dsp:sp modelId="{26F0F2E4-E4B6-42B5-B192-FE912BB1B5C0}">
      <dsp:nvSpPr>
        <dsp:cNvPr id="0" name=""/>
        <dsp:cNvSpPr/>
      </dsp:nvSpPr>
      <dsp:spPr>
        <a:xfrm>
          <a:off x="0" y="1451154"/>
          <a:ext cx="105156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ED82BF6-5CF9-43D0-8A01-45D3C418BDB8}">
      <dsp:nvSpPr>
        <dsp:cNvPr id="0" name=""/>
        <dsp:cNvSpPr/>
      </dsp:nvSpPr>
      <dsp:spPr>
        <a:xfrm>
          <a:off x="0" y="1451154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4200" kern="1200" dirty="0" err="1">
              <a:latin typeface="Abadi Extra Light" panose="020B0204020104020204" pitchFamily="34" charset="0"/>
            </a:rPr>
            <a:t>The</a:t>
          </a:r>
          <a:r>
            <a:rPr lang="tr-TR" sz="4200" kern="1200" dirty="0">
              <a:latin typeface="Abadi Extra Light" panose="020B0204020104020204" pitchFamily="34" charset="0"/>
            </a:rPr>
            <a:t> </a:t>
          </a:r>
          <a:r>
            <a:rPr lang="tr-TR" sz="4200" kern="1200" dirty="0" err="1">
              <a:latin typeface="Abadi Extra Light" panose="020B0204020104020204" pitchFamily="34" charset="0"/>
            </a:rPr>
            <a:t>team</a:t>
          </a:r>
          <a:r>
            <a:rPr lang="tr-TR" sz="4200" kern="1200" dirty="0">
              <a:latin typeface="Abadi Extra Light" panose="020B0204020104020204" pitchFamily="34" charset="0"/>
            </a:rPr>
            <a:t> </a:t>
          </a:r>
          <a:r>
            <a:rPr lang="tr-TR" sz="4200" kern="1200" dirty="0" err="1">
              <a:latin typeface="Abadi Extra Light" panose="020B0204020104020204" pitchFamily="34" charset="0"/>
            </a:rPr>
            <a:t>worked</a:t>
          </a:r>
          <a:r>
            <a:rPr lang="tr-TR" sz="4200" kern="1200" dirty="0">
              <a:latin typeface="Abadi Extra Light" panose="020B0204020104020204" pitchFamily="34" charset="0"/>
            </a:rPr>
            <a:t> </a:t>
          </a:r>
          <a:r>
            <a:rPr lang="tr-TR" sz="4200" kern="1200" dirty="0" err="1">
              <a:latin typeface="Abadi Extra Light" panose="020B0204020104020204" pitchFamily="34" charset="0"/>
            </a:rPr>
            <a:t>with</a:t>
          </a:r>
          <a:r>
            <a:rPr lang="tr-TR" sz="4200" kern="1200" dirty="0">
              <a:latin typeface="Abadi Extra Light" panose="020B0204020104020204" pitchFamily="34" charset="0"/>
            </a:rPr>
            <a:t> </a:t>
          </a:r>
          <a:r>
            <a:rPr lang="tr-TR" sz="4200" kern="1200" dirty="0" err="1">
              <a:latin typeface="Abadi Extra Light" panose="020B0204020104020204" pitchFamily="34" charset="0"/>
            </a:rPr>
            <a:t>good</a:t>
          </a:r>
          <a:r>
            <a:rPr lang="tr-TR" sz="4200" kern="1200" dirty="0">
              <a:latin typeface="Abadi Extra Light" panose="020B0204020104020204" pitchFamily="34" charset="0"/>
            </a:rPr>
            <a:t> </a:t>
          </a:r>
          <a:r>
            <a:rPr lang="tr-TR" sz="4200" kern="1200" dirty="0" err="1">
              <a:latin typeface="Abadi Extra Light" panose="020B0204020104020204" pitchFamily="34" charset="0"/>
            </a:rPr>
            <a:t>communication</a:t>
          </a:r>
          <a:r>
            <a:rPr lang="tr-TR" sz="4200" kern="1200" dirty="0">
              <a:latin typeface="Abadi Extra Light" panose="020B0204020104020204" pitchFamily="34" charset="0"/>
            </a:rPr>
            <a:t>, </a:t>
          </a:r>
          <a:r>
            <a:rPr lang="tr-TR" sz="4200" kern="1200" dirty="0" err="1">
              <a:latin typeface="Abadi Extra Light" panose="020B0204020104020204" pitchFamily="34" charset="0"/>
            </a:rPr>
            <a:t>and</a:t>
          </a:r>
          <a:r>
            <a:rPr lang="tr-TR" sz="4200" kern="1200" dirty="0">
              <a:latin typeface="Abadi Extra Light" panose="020B0204020104020204" pitchFamily="34" charset="0"/>
            </a:rPr>
            <a:t> </a:t>
          </a:r>
          <a:r>
            <a:rPr lang="tr-TR" sz="4200" kern="1200" dirty="0" err="1">
              <a:latin typeface="Abadi Extra Light" panose="020B0204020104020204" pitchFamily="34" charset="0"/>
            </a:rPr>
            <a:t>we</a:t>
          </a:r>
          <a:r>
            <a:rPr lang="tr-TR" sz="4200" kern="1200" dirty="0">
              <a:latin typeface="Abadi Extra Light" panose="020B0204020104020204" pitchFamily="34" charset="0"/>
            </a:rPr>
            <a:t> </a:t>
          </a:r>
          <a:r>
            <a:rPr lang="tr-TR" sz="4200" kern="1200" dirty="0" err="1">
              <a:latin typeface="Abadi Extra Light" panose="020B0204020104020204" pitchFamily="34" charset="0"/>
            </a:rPr>
            <a:t>learned</a:t>
          </a:r>
          <a:r>
            <a:rPr lang="tr-TR" sz="4200" kern="1200" dirty="0">
              <a:latin typeface="Abadi Extra Light" panose="020B0204020104020204" pitchFamily="34" charset="0"/>
            </a:rPr>
            <a:t> </a:t>
          </a:r>
          <a:r>
            <a:rPr lang="tr-TR" sz="4200" kern="1200" dirty="0" err="1">
              <a:latin typeface="Abadi Extra Light" panose="020B0204020104020204" pitchFamily="34" charset="0"/>
            </a:rPr>
            <a:t>to</a:t>
          </a:r>
          <a:r>
            <a:rPr lang="tr-TR" sz="4200" kern="1200" dirty="0">
              <a:latin typeface="Abadi Extra Light" panose="020B0204020104020204" pitchFamily="34" charset="0"/>
            </a:rPr>
            <a:t> </a:t>
          </a:r>
          <a:r>
            <a:rPr lang="tr-TR" sz="4200" kern="1200" dirty="0" err="1">
              <a:latin typeface="Abadi Extra Light" panose="020B0204020104020204" pitchFamily="34" charset="0"/>
            </a:rPr>
            <a:t>work</a:t>
          </a:r>
          <a:r>
            <a:rPr lang="tr-TR" sz="4200" kern="1200" dirty="0">
              <a:latin typeface="Abadi Extra Light" panose="020B0204020104020204" pitchFamily="34" charset="0"/>
            </a:rPr>
            <a:t> as a </a:t>
          </a:r>
          <a:r>
            <a:rPr lang="tr-TR" sz="4200" kern="1200" dirty="0" err="1">
              <a:latin typeface="Abadi Extra Light" panose="020B0204020104020204" pitchFamily="34" charset="0"/>
            </a:rPr>
            <a:t>team</a:t>
          </a:r>
          <a:r>
            <a:rPr lang="tr-TR" sz="4200" kern="1200" dirty="0">
              <a:latin typeface="Abadi Extra Light" panose="020B0204020104020204" pitchFamily="34" charset="0"/>
            </a:rPr>
            <a:t>.</a:t>
          </a:r>
          <a:endParaRPr lang="en-US" sz="4200" kern="1200" dirty="0">
            <a:latin typeface="Abadi Extra Light" panose="020B0204020104020204" pitchFamily="34" charset="0"/>
          </a:endParaRPr>
        </a:p>
      </dsp:txBody>
      <dsp:txXfrm>
        <a:off x="0" y="1451154"/>
        <a:ext cx="10515600" cy="1449029"/>
      </dsp:txXfrm>
    </dsp:sp>
    <dsp:sp modelId="{5C0DA4C0-0823-4A26-AC5C-E33F1A0400B5}">
      <dsp:nvSpPr>
        <dsp:cNvPr id="0" name=""/>
        <dsp:cNvSpPr/>
      </dsp:nvSpPr>
      <dsp:spPr>
        <a:xfrm>
          <a:off x="0" y="2900183"/>
          <a:ext cx="105156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C4F3663-675B-4363-BF11-DFC8938AA07D}">
      <dsp:nvSpPr>
        <dsp:cNvPr id="0" name=""/>
        <dsp:cNvSpPr/>
      </dsp:nvSpPr>
      <dsp:spPr>
        <a:xfrm>
          <a:off x="0" y="2900183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4200" kern="1200" dirty="0" err="1">
              <a:latin typeface="Abadi Extra Light" panose="020B0204020104020204" pitchFamily="34" charset="0"/>
            </a:rPr>
            <a:t>Our</a:t>
          </a:r>
          <a:r>
            <a:rPr lang="tr-TR" sz="4200" kern="1200" dirty="0">
              <a:latin typeface="Abadi Extra Light" panose="020B0204020104020204" pitchFamily="34" charset="0"/>
            </a:rPr>
            <a:t> </a:t>
          </a:r>
          <a:r>
            <a:rPr lang="tr-TR" sz="4200" kern="1200" dirty="0" err="1">
              <a:latin typeface="Abadi Extra Light" panose="020B0204020104020204" pitchFamily="34" charset="0"/>
            </a:rPr>
            <a:t>team</a:t>
          </a:r>
          <a:r>
            <a:rPr lang="tr-TR" sz="4200" kern="1200" dirty="0">
              <a:latin typeface="Abadi Extra Light" panose="020B0204020104020204" pitchFamily="34" charset="0"/>
            </a:rPr>
            <a:t> </a:t>
          </a:r>
          <a:r>
            <a:rPr lang="tr-TR" sz="4200" kern="1200" dirty="0" err="1">
              <a:latin typeface="Abadi Extra Light" panose="020B0204020104020204" pitchFamily="34" charset="0"/>
            </a:rPr>
            <a:t>finished</a:t>
          </a:r>
          <a:r>
            <a:rPr lang="tr-TR" sz="4200" kern="1200" dirty="0">
              <a:latin typeface="Abadi Extra Light" panose="020B0204020104020204" pitchFamily="34" charset="0"/>
            </a:rPr>
            <a:t> </a:t>
          </a:r>
          <a:r>
            <a:rPr lang="tr-TR" sz="4200" kern="1200" dirty="0" err="1">
              <a:latin typeface="Abadi Extra Light" panose="020B0204020104020204" pitchFamily="34" charset="0"/>
            </a:rPr>
            <a:t>all</a:t>
          </a:r>
          <a:r>
            <a:rPr lang="tr-TR" sz="4200" kern="1200" dirty="0">
              <a:latin typeface="Abadi Extra Light" panose="020B0204020104020204" pitchFamily="34" charset="0"/>
            </a:rPr>
            <a:t> </a:t>
          </a:r>
          <a:r>
            <a:rPr lang="tr-TR" sz="4200" kern="1200" dirty="0" err="1">
              <a:latin typeface="Abadi Extra Light" panose="020B0204020104020204" pitchFamily="34" charset="0"/>
            </a:rPr>
            <a:t>tasks</a:t>
          </a:r>
          <a:r>
            <a:rPr lang="tr-TR" sz="4200" kern="1200" dirty="0">
              <a:latin typeface="Abadi Extra Light" panose="020B0204020104020204" pitchFamily="34" charset="0"/>
            </a:rPr>
            <a:t> </a:t>
          </a:r>
          <a:r>
            <a:rPr lang="tr-TR" sz="4200" kern="1200" dirty="0" err="1">
              <a:latin typeface="Abadi Extra Light" panose="020B0204020104020204" pitchFamily="34" charset="0"/>
            </a:rPr>
            <a:t>correctly</a:t>
          </a:r>
          <a:r>
            <a:rPr lang="tr-TR" sz="4200" kern="1200" dirty="0">
              <a:latin typeface="Abadi Extra Light" panose="020B0204020104020204" pitchFamily="34" charset="0"/>
            </a:rPr>
            <a:t>, </a:t>
          </a:r>
          <a:r>
            <a:rPr lang="tr-TR" sz="4200" kern="1200" dirty="0" err="1">
              <a:latin typeface="Abadi Extra Light" panose="020B0204020104020204" pitchFamily="34" charset="0"/>
            </a:rPr>
            <a:t>and</a:t>
          </a:r>
          <a:r>
            <a:rPr lang="tr-TR" sz="4200" kern="1200" dirty="0">
              <a:latin typeface="Abadi Extra Light" panose="020B0204020104020204" pitchFamily="34" charset="0"/>
            </a:rPr>
            <a:t> </a:t>
          </a:r>
          <a:r>
            <a:rPr lang="tr-TR" sz="4200" kern="1200" dirty="0" err="1">
              <a:latin typeface="Abadi Extra Light" panose="020B0204020104020204" pitchFamily="34" charset="0"/>
            </a:rPr>
            <a:t>fully</a:t>
          </a:r>
          <a:r>
            <a:rPr lang="tr-TR" sz="4200" kern="1200" dirty="0">
              <a:latin typeface="Abadi Extra Light" panose="020B0204020104020204" pitchFamily="34" charset="0"/>
            </a:rPr>
            <a:t> </a:t>
          </a:r>
          <a:r>
            <a:rPr lang="tr-TR" sz="4200" kern="1200" dirty="0" err="1">
              <a:latin typeface="Abadi Extra Light" panose="020B0204020104020204" pitchFamily="34" charset="0"/>
            </a:rPr>
            <a:t>functional</a:t>
          </a:r>
          <a:r>
            <a:rPr lang="tr-TR" sz="4200" kern="1200" dirty="0">
              <a:latin typeface="Abadi Extra Light" panose="020B0204020104020204" pitchFamily="34" charset="0"/>
            </a:rPr>
            <a:t>.</a:t>
          </a:r>
          <a:endParaRPr lang="en-US" sz="4200" kern="1200" dirty="0">
            <a:latin typeface="Abadi Extra Light" panose="020B0204020104020204" pitchFamily="34" charset="0"/>
          </a:endParaRPr>
        </a:p>
      </dsp:txBody>
      <dsp:txXfrm>
        <a:off x="0" y="2900183"/>
        <a:ext cx="10515600" cy="14490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F401C8-1029-41C1-9F10-E556F3DE9078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1F8756-BDC0-4304-A526-10558237F7D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F8756-BDC0-4304-A526-10558237F7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582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E651A-0F9A-4192-9647-AB98BD345001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B7FE-F556-433F-B107-9496AEBB906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lIns="45720" tIns="0" rIns="45720" bIns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E651A-0F9A-4192-9647-AB98BD345001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B7FE-F556-433F-B107-9496AEBB90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E651A-0F9A-4192-9647-AB98BD345001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B7FE-F556-433F-B107-9496AEBB90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E651A-0F9A-4192-9647-AB98BD345001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B7FE-F556-433F-B107-9496AEBB90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bilgis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E651A-0F9A-4192-9647-AB98BD345001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B7FE-F556-433F-B107-9496AEBB906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E651A-0F9A-4192-9647-AB98BD345001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B7FE-F556-433F-B107-9496AEBB90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E651A-0F9A-4192-9647-AB98BD345001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B7FE-F556-433F-B107-9496AEBB90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E651A-0F9A-4192-9647-AB98BD345001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B7FE-F556-433F-B107-9496AEBB90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E651A-0F9A-4192-9647-AB98BD345001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B7FE-F556-433F-B107-9496AEBB90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ACE651A-0F9A-4192-9647-AB98BD345001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F37B7FE-F556-433F-B107-9496AEBB90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E651A-0F9A-4192-9647-AB98BD345001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B7FE-F556-433F-B107-9496AEBB90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ACE651A-0F9A-4192-9647-AB98BD345001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F37B7FE-F556-433F-B107-9496AEBB906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17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705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93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81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java-programming.mooc.fi/" TargetMode="External"/><Relationship Id="rId2" Type="http://schemas.openxmlformats.org/officeDocument/2006/relationships/hyperlink" Target="https://howtodoinjava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9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 descr="metin, vezir içeren bir resim&#10;&#10;Açıklama otomatik olarak oluşturuldu">
            <a:extLst>
              <a:ext uri="{FF2B5EF4-FFF2-40B4-BE49-F238E27FC236}">
                <a16:creationId xmlns:a16="http://schemas.microsoft.com/office/drawing/2014/main" id="{748E4568-86E7-78E1-86C6-9D0CADEC0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166" y="109146"/>
            <a:ext cx="2157196" cy="725978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5928C3AD-7A1D-4EC7-9813-5581C04C7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18" y="109146"/>
            <a:ext cx="1178860" cy="1102629"/>
          </a:xfrm>
          <a:prstGeom prst="rect">
            <a:avLst/>
          </a:prstGeom>
        </p:spPr>
      </p:pic>
      <p:pic>
        <p:nvPicPr>
          <p:cNvPr id="13" name="Resim 12" descr="metin içeren bir resim&#10;&#10;Açıklama otomatik olarak oluşturuldu">
            <a:extLst>
              <a:ext uri="{FF2B5EF4-FFF2-40B4-BE49-F238E27FC236}">
                <a16:creationId xmlns:a16="http://schemas.microsoft.com/office/drawing/2014/main" id="{EBFBD5C4-9327-4B3F-A5A1-97B1C92D73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458" y="158241"/>
            <a:ext cx="3546434" cy="819985"/>
          </a:xfrm>
          <a:prstGeom prst="rect">
            <a:avLst/>
          </a:prstGeom>
        </p:spPr>
      </p:pic>
      <p:sp>
        <p:nvSpPr>
          <p:cNvPr id="32" name="Dikdörtgen 31">
            <a:extLst>
              <a:ext uri="{FF2B5EF4-FFF2-40B4-BE49-F238E27FC236}">
                <a16:creationId xmlns:a16="http://schemas.microsoft.com/office/drawing/2014/main" id="{7F89B526-32AB-4A6C-AB33-87719DD25721}"/>
              </a:ext>
            </a:extLst>
          </p:cNvPr>
          <p:cNvSpPr/>
          <p:nvPr/>
        </p:nvSpPr>
        <p:spPr>
          <a:xfrm>
            <a:off x="6003635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tr-T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Dikdörtgen 33">
            <a:extLst>
              <a:ext uri="{FF2B5EF4-FFF2-40B4-BE49-F238E27FC236}">
                <a16:creationId xmlns:a16="http://schemas.microsoft.com/office/drawing/2014/main" id="{76AD199C-5FB9-450E-B8E6-EF20A04FB7F4}"/>
              </a:ext>
            </a:extLst>
          </p:cNvPr>
          <p:cNvSpPr/>
          <p:nvPr/>
        </p:nvSpPr>
        <p:spPr>
          <a:xfrm>
            <a:off x="142543" y="4628929"/>
            <a:ext cx="5953456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tr-TR" sz="2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Prepared</a:t>
            </a:r>
            <a:r>
              <a:rPr lang="tr-TR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tr-TR" sz="2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</a:t>
            </a:r>
            <a:r>
              <a:rPr lang="tr-TR" sz="2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y</a:t>
            </a:r>
            <a:r>
              <a:rPr lang="tr-TR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  <a:endParaRPr lang="tr-TR" sz="2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r>
              <a:rPr lang="tr-TR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Gürkan Bıyık</a:t>
            </a:r>
          </a:p>
          <a:p>
            <a:r>
              <a:rPr lang="tr-TR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Duru Çapar </a:t>
            </a:r>
          </a:p>
          <a:p>
            <a:r>
              <a:rPr lang="tr-TR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Deniz </a:t>
            </a:r>
            <a:r>
              <a:rPr lang="tr-TR" sz="2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Katayıfçı</a:t>
            </a:r>
            <a:endParaRPr lang="tr-TR" sz="2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r>
              <a:rPr lang="tr-TR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Şahin Öztürk</a:t>
            </a:r>
            <a:endParaRPr lang="tr-TR" sz="2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6" name="Dikdörtgen 35">
            <a:extLst>
              <a:ext uri="{FF2B5EF4-FFF2-40B4-BE49-F238E27FC236}">
                <a16:creationId xmlns:a16="http://schemas.microsoft.com/office/drawing/2014/main" id="{66E4BE62-5104-4FDC-B8DE-04B47A9F8EB7}"/>
              </a:ext>
            </a:extLst>
          </p:cNvPr>
          <p:cNvSpPr/>
          <p:nvPr/>
        </p:nvSpPr>
        <p:spPr>
          <a:xfrm>
            <a:off x="8190514" y="5545597"/>
            <a:ext cx="385894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tr-TR" sz="2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Lecturers</a:t>
            </a:r>
            <a:endParaRPr lang="tr-TR" sz="2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r"/>
            <a:r>
              <a:rPr lang="tr-TR" sz="2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Assoc</a:t>
            </a:r>
            <a:r>
              <a:rPr lang="tr-TR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. Dr. Derya Birant</a:t>
            </a:r>
          </a:p>
          <a:p>
            <a:pPr algn="r"/>
            <a:r>
              <a:rPr lang="tr-TR" sz="2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Ress</a:t>
            </a:r>
            <a:r>
              <a:rPr lang="tr-TR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. </a:t>
            </a:r>
            <a:r>
              <a:rPr lang="tr-TR" sz="2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Asst</a:t>
            </a:r>
            <a:r>
              <a:rPr lang="tr-TR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. Göksu Tüysüzoğlu</a:t>
            </a:r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B70D98FF-3B7C-5E84-2B37-FE745E1CBD2E}"/>
              </a:ext>
            </a:extLst>
          </p:cNvPr>
          <p:cNvSpPr/>
          <p:nvPr/>
        </p:nvSpPr>
        <p:spPr>
          <a:xfrm>
            <a:off x="945229" y="2084666"/>
            <a:ext cx="411317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7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COLUMNS</a:t>
            </a:r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CE78752C-8F93-FFD7-E491-09EC596AF7BA}"/>
              </a:ext>
            </a:extLst>
          </p:cNvPr>
          <p:cNvSpPr/>
          <p:nvPr/>
        </p:nvSpPr>
        <p:spPr>
          <a:xfrm>
            <a:off x="1635500" y="3115806"/>
            <a:ext cx="296754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2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CME1252 PBL – III. Project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338183EC-D53C-E0DD-770A-0BA0C3BEC868}"/>
              </a:ext>
            </a:extLst>
          </p:cNvPr>
          <p:cNvSpPr txBox="1"/>
          <p:nvPr/>
        </p:nvSpPr>
        <p:spPr>
          <a:xfrm>
            <a:off x="3984925" y="5921590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b="1" dirty="0">
                <a:solidFill>
                  <a:schemeClr val="bg1"/>
                </a:solidFill>
              </a:rPr>
              <a:t>27.05.2022</a:t>
            </a:r>
          </a:p>
          <a:p>
            <a:pPr algn="ctr"/>
            <a:r>
              <a:rPr lang="tr-TR" b="1" dirty="0">
                <a:solidFill>
                  <a:schemeClr val="bg1"/>
                </a:solidFill>
              </a:rPr>
              <a:t>IZMIR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0B2152C-F24F-4861-B6F8-9B532977D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37" y="869133"/>
            <a:ext cx="4707636" cy="1438822"/>
          </a:xfrm>
        </p:spPr>
        <p:txBody>
          <a:bodyPr>
            <a:norm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PROBLEMS ENCOUNTERED</a:t>
            </a:r>
            <a:endParaRPr lang="tr-TR" dirty="0">
              <a:solidFill>
                <a:schemeClr val="bg1"/>
              </a:solidFill>
            </a:endParaRPr>
          </a:p>
        </p:txBody>
      </p:sp>
      <p:graphicFrame>
        <p:nvGraphicFramePr>
          <p:cNvPr id="6" name="Diyagram 5">
            <a:extLst>
              <a:ext uri="{FF2B5EF4-FFF2-40B4-BE49-F238E27FC236}">
                <a16:creationId xmlns:a16="http://schemas.microsoft.com/office/drawing/2014/main" id="{8968CD7B-BD3C-486D-A16E-3C47BE4FA1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9896889"/>
              </p:ext>
            </p:extLst>
          </p:nvPr>
        </p:nvGraphicFramePr>
        <p:xfrm>
          <a:off x="5512308" y="753022"/>
          <a:ext cx="5566690" cy="5351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4424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7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alculus formula">
            <a:extLst>
              <a:ext uri="{FF2B5EF4-FFF2-40B4-BE49-F238E27FC236}">
                <a16:creationId xmlns:a16="http://schemas.microsoft.com/office/drawing/2014/main" id="{225B566E-AF57-D1EA-D40E-057926F069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3" t="23323" r="5767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4" name="Rectangle 19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202AD7EE-8906-4690-96EE-DD4A45CD3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600" b="1" dirty="0">
                <a:solidFill>
                  <a:schemeClr val="tx1"/>
                </a:solidFill>
              </a:rPr>
              <a:t>ALGORITHM</a:t>
            </a:r>
            <a:r>
              <a:rPr lang="tr-TR" sz="6600" b="1" dirty="0">
                <a:solidFill>
                  <a:schemeClr val="tx1"/>
                </a:solidFill>
              </a:rPr>
              <a:t>S</a:t>
            </a:r>
            <a:r>
              <a:rPr lang="en-US" sz="6600" b="1" dirty="0">
                <a:solidFill>
                  <a:schemeClr val="tx1"/>
                </a:solidFill>
              </a:rPr>
              <a:t> AND SOLUTION STRATEGIES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946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D09A6-BACC-2907-11B4-E95630293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cs typeface="Calibri Light"/>
              </a:rPr>
              <a:t>DealTheCards() Function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E5D41-7EA7-260E-D417-8FFD10710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ea typeface="+mn-lt"/>
                <a:cs typeface="+mn-lt"/>
              </a:rPr>
              <a:t>  </a:t>
            </a:r>
            <a:r>
              <a:rPr lang="en" sz="2400" dirty="0">
                <a:ea typeface="+mn-lt"/>
                <a:cs typeface="+mn-lt"/>
              </a:rPr>
              <a:t>Randomly distributes cards using the random function</a:t>
            </a:r>
            <a:r>
              <a:rPr lang="en-US" sz="2400" dirty="0">
                <a:ea typeface="+mn-lt"/>
                <a:cs typeface="+mn-lt"/>
              </a:rPr>
              <a:t>. Each column limited  with 6 at first dealing process with constants.</a:t>
            </a:r>
            <a:endParaRPr lang="en-US" sz="2400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35F5791F-D9D1-6C23-08FE-CD8BB20B4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886" y="2749125"/>
            <a:ext cx="7561942" cy="294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058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5E26742-1D8D-845C-3452-5FA0C52FC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>
                <a:solidFill>
                  <a:srgbClr val="002060"/>
                </a:solidFill>
              </a:rPr>
              <a:t>gameKeys</a:t>
            </a:r>
            <a:r>
              <a:rPr lang="tr-TR" b="1" dirty="0">
                <a:solidFill>
                  <a:srgbClr val="002060"/>
                </a:solidFill>
              </a:rPr>
              <a:t>() </a:t>
            </a:r>
            <a:r>
              <a:rPr lang="tr-TR" b="1" dirty="0" err="1">
                <a:solidFill>
                  <a:srgbClr val="002060"/>
                </a:solidFill>
              </a:rPr>
              <a:t>Function</a:t>
            </a:r>
            <a:endParaRPr lang="tr-TR" b="1" dirty="0">
              <a:solidFill>
                <a:srgbClr val="002060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A576F50-9B00-E257-C036-526AD3B4B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Cursor</a:t>
            </a:r>
            <a:r>
              <a:rPr lang="tr-TR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shifts</a:t>
            </a:r>
            <a:r>
              <a:rPr lang="tr-TR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tr-TR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tr-TR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beginning</a:t>
            </a:r>
            <a:r>
              <a:rPr lang="tr-TR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</a:t>
            </a:r>
            <a:r>
              <a:rPr lang="tr-TR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end</a:t>
            </a:r>
            <a:r>
              <a:rPr lang="tr-TR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of </a:t>
            </a:r>
            <a:r>
              <a:rPr lang="tr-TR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tr-TR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columns</a:t>
            </a:r>
            <a:r>
              <a:rPr lang="tr-TR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tr-TR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depending</a:t>
            </a:r>
            <a:r>
              <a:rPr lang="tr-TR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on </a:t>
            </a:r>
            <a:r>
              <a:rPr lang="tr-TR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tr-TR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way</a:t>
            </a:r>
            <a:r>
              <a:rPr lang="tr-TR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w</a:t>
            </a:r>
            <a:r>
              <a:rPr lang="tr-TR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hen</a:t>
            </a:r>
            <a:r>
              <a:rPr lang="tr-TR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tr-TR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cursor</a:t>
            </a:r>
            <a:r>
              <a:rPr lang="tr-TR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comes</a:t>
            </a:r>
            <a:r>
              <a:rPr lang="tr-TR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tr-TR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edges</a:t>
            </a:r>
            <a:r>
              <a:rPr lang="tr-TR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Player can </a:t>
            </a:r>
            <a:r>
              <a:rPr lang="tr-TR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cancel</a:t>
            </a:r>
            <a:r>
              <a:rPr lang="tr-TR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tr-TR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selection</a:t>
            </a:r>
            <a:r>
              <a:rPr lang="tr-TR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from</a:t>
            </a:r>
            <a:r>
              <a:rPr lang="tr-TR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box</a:t>
            </a:r>
            <a:r>
              <a:rPr lang="tr-TR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tr-TR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columns</a:t>
            </a:r>
            <a:r>
              <a:rPr lang="tr-TR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tr-TR" sz="28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2BC8AD9-7D6C-7EC5-E75F-6259191D63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075" y="4684059"/>
            <a:ext cx="1212129" cy="1212129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66A5B4C9-89E5-42DA-2436-5C3BF19D3E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930" y="3417744"/>
            <a:ext cx="1212128" cy="1212128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0A9B6E37-72A0-693D-7318-3774AF75A1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912" y="4684060"/>
            <a:ext cx="1212128" cy="1212128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45A52B40-C733-4462-66FF-B4BE4DCD0F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549" y="3289876"/>
            <a:ext cx="3281521" cy="328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33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5E26742-1D8D-845C-3452-5FA0C52FC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>
                <a:solidFill>
                  <a:srgbClr val="002060"/>
                </a:solidFill>
              </a:rPr>
              <a:t>checkColumns</a:t>
            </a:r>
            <a:r>
              <a:rPr lang="tr-TR" b="1" dirty="0">
                <a:solidFill>
                  <a:srgbClr val="002060"/>
                </a:solidFill>
              </a:rPr>
              <a:t>() </a:t>
            </a:r>
            <a:r>
              <a:rPr lang="tr-TR" b="1" dirty="0" err="1">
                <a:solidFill>
                  <a:srgbClr val="002060"/>
                </a:solidFill>
              </a:rPr>
              <a:t>Function</a:t>
            </a:r>
            <a:endParaRPr lang="tr-TR" b="1" dirty="0">
              <a:solidFill>
                <a:srgbClr val="002060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A576F50-9B00-E257-C036-526AD3B4B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 </a:t>
            </a:r>
            <a:r>
              <a:rPr lang="tr-TR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tr-TR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numbers</a:t>
            </a:r>
            <a:r>
              <a:rPr lang="tr-TR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are</a:t>
            </a:r>
            <a:r>
              <a:rPr lang="tr-TR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transferred</a:t>
            </a:r>
            <a:r>
              <a:rPr lang="tr-TR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tr-TR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tr-TR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checkColumns</a:t>
            </a:r>
            <a:r>
              <a:rPr lang="tr-TR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function</a:t>
            </a:r>
            <a:r>
              <a:rPr lang="tr-TR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 Game </a:t>
            </a:r>
            <a:r>
              <a:rPr lang="tr-TR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class</a:t>
            </a:r>
            <a:r>
              <a:rPr lang="tr-TR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has </a:t>
            </a:r>
            <a:r>
              <a:rPr lang="tr-TR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been</a:t>
            </a:r>
            <a:r>
              <a:rPr lang="tr-TR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written</a:t>
            </a:r>
            <a:r>
              <a:rPr lang="tr-TR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tr-TR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continuously</a:t>
            </a:r>
            <a:r>
              <a:rPr lang="tr-TR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check</a:t>
            </a:r>
            <a:r>
              <a:rPr lang="tr-TR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each</a:t>
            </a:r>
            <a:r>
              <a:rPr lang="tr-TR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column</a:t>
            </a:r>
            <a:r>
              <a:rPr lang="tr-TR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tr-TR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check</a:t>
            </a:r>
            <a:r>
              <a:rPr lang="tr-TR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whether</a:t>
            </a:r>
            <a:r>
              <a:rPr lang="tr-TR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there</a:t>
            </a:r>
            <a:r>
              <a:rPr lang="tr-TR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is a set. </a:t>
            </a:r>
            <a:r>
              <a:rPr lang="tr-TR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tr-TR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tr-TR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there</a:t>
            </a:r>
            <a:r>
              <a:rPr lang="tr-TR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is a set, </a:t>
            </a:r>
            <a:r>
              <a:rPr lang="tr-TR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tr-TR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set is </a:t>
            </a:r>
            <a:r>
              <a:rPr lang="tr-TR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deleted</a:t>
            </a:r>
            <a:r>
              <a:rPr lang="tr-TR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tr-TR" sz="28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B4D4AD2-E9F7-5283-BD5D-58737E76A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655" y="3429000"/>
            <a:ext cx="5105662" cy="270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34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5E26742-1D8D-845C-3452-5FA0C52FC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>
                <a:solidFill>
                  <a:srgbClr val="002060"/>
                </a:solidFill>
              </a:rPr>
              <a:t>printGameScreen</a:t>
            </a:r>
            <a:r>
              <a:rPr lang="tr-TR" b="1" dirty="0">
                <a:solidFill>
                  <a:srgbClr val="002060"/>
                </a:solidFill>
              </a:rPr>
              <a:t>() </a:t>
            </a:r>
            <a:r>
              <a:rPr lang="tr-TR" b="1" dirty="0" err="1">
                <a:solidFill>
                  <a:srgbClr val="002060"/>
                </a:solidFill>
              </a:rPr>
              <a:t>Function</a:t>
            </a:r>
            <a:endParaRPr lang="tr-TR" b="1" dirty="0">
              <a:solidFill>
                <a:srgbClr val="002060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A576F50-9B00-E257-C036-526AD3B4B5CC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sz="2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the gameplay, the selected number’s color is changed to </a:t>
            </a:r>
            <a:r>
              <a:rPr lang="en-US" sz="2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</a:t>
            </a:r>
            <a:r>
              <a:rPr lang="en-US" sz="2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Highlighted the back of the number</a:t>
            </a:r>
            <a:r>
              <a:rPr lang="tr-TR" sz="2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lang="tr-TR" sz="2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cursor </a:t>
            </a:r>
            <a:r>
              <a:rPr lang="tr-TR" sz="2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2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tr-TR" sz="2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with</a:t>
            </a:r>
            <a:r>
              <a:rPr lang="en-US" sz="2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dirty="0" err="1">
                <a:solidFill>
                  <a:schemeClr val="tx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red</a:t>
            </a:r>
            <a:r>
              <a:rPr lang="en-US" sz="2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If the player selects a number the last number of possible columns that can be transferred will be highlighted as </a:t>
            </a:r>
            <a:r>
              <a:rPr lang="en-US" sz="2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green</a:t>
            </a:r>
            <a:r>
              <a:rPr lang="en-US" sz="2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tr-TR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690D28C-70D9-0338-CB82-8597B151A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048" y="3331028"/>
            <a:ext cx="2973672" cy="297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53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6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ncere, bina içeren bir resim&#10;&#10;Açıklama otomatik olarak oluşturuldu">
            <a:extLst>
              <a:ext uri="{FF2B5EF4-FFF2-40B4-BE49-F238E27FC236}">
                <a16:creationId xmlns:a16="http://schemas.microsoft.com/office/drawing/2014/main" id="{EF540CAC-9252-E572-BF20-5045256C4A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91" r="909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EC9DA77-2115-47D9-881E-43FA12124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600" b="1" dirty="0">
                <a:solidFill>
                  <a:schemeClr val="tx1"/>
                </a:solidFill>
              </a:rPr>
              <a:t>SCREENSHOTS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726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ncere, bina içeren bir resim&#10;&#10;Açıklama otomatik olarak oluşturuldu">
            <a:extLst>
              <a:ext uri="{FF2B5EF4-FFF2-40B4-BE49-F238E27FC236}">
                <a16:creationId xmlns:a16="http://schemas.microsoft.com/office/drawing/2014/main" id="{EF540CAC-9252-E572-BF20-5045256C4A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91" r="9091"/>
          <a:stretch/>
        </p:blipFill>
        <p:spPr>
          <a:xfrm>
            <a:off x="19" y="0"/>
            <a:ext cx="12191981" cy="685799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8952466C-0990-48EC-928C-C82DB1EC1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80" y="1975868"/>
            <a:ext cx="3067991" cy="2743583"/>
          </a:xfrm>
          <a:prstGeom prst="rect">
            <a:avLst/>
          </a:prstGeom>
        </p:spPr>
      </p:pic>
      <p:sp>
        <p:nvSpPr>
          <p:cNvPr id="11" name="Başlık 1">
            <a:extLst>
              <a:ext uri="{FF2B5EF4-FFF2-40B4-BE49-F238E27FC236}">
                <a16:creationId xmlns:a16="http://schemas.microsoft.com/office/drawing/2014/main" id="{A5C95325-23BD-4E0F-94EE-5582EAA0B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880" y="742376"/>
            <a:ext cx="3067991" cy="945235"/>
          </a:xfrm>
          <a:solidFill>
            <a:srgbClr val="00B050"/>
          </a:solidFill>
          <a:ln>
            <a:solidFill>
              <a:srgbClr val="31732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tr-TR" sz="5400" b="1" dirty="0">
                <a:solidFill>
                  <a:schemeClr val="bg1"/>
                </a:solidFill>
              </a:rPr>
              <a:t>Main Menu</a:t>
            </a:r>
            <a:endParaRPr lang="en-US" sz="5400" b="1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ABDF87-C4D4-44A7-B3B0-D0006D82C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079" y="2305045"/>
            <a:ext cx="3762375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Başlık 1">
            <a:extLst>
              <a:ext uri="{FF2B5EF4-FFF2-40B4-BE49-F238E27FC236}">
                <a16:creationId xmlns:a16="http://schemas.microsoft.com/office/drawing/2014/main" id="{9C1C03C8-1160-4B53-8CA5-CBC4E9E7D1BD}"/>
              </a:ext>
            </a:extLst>
          </p:cNvPr>
          <p:cNvSpPr txBox="1">
            <a:spLocks/>
          </p:cNvSpPr>
          <p:nvPr/>
        </p:nvSpPr>
        <p:spPr>
          <a:xfrm>
            <a:off x="3906018" y="679905"/>
            <a:ext cx="3762375" cy="945235"/>
          </a:xfrm>
          <a:prstGeom prst="rect">
            <a:avLst/>
          </a:prstGeom>
          <a:solidFill>
            <a:srgbClr val="7030A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7500"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tr-TR" sz="5400" b="1" dirty="0">
                <a:solidFill>
                  <a:schemeClr val="bg1"/>
                </a:solidFill>
              </a:rPr>
              <a:t>Game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15" name="Başlık 1">
            <a:extLst>
              <a:ext uri="{FF2B5EF4-FFF2-40B4-BE49-F238E27FC236}">
                <a16:creationId xmlns:a16="http://schemas.microsoft.com/office/drawing/2014/main" id="{5FCAFB04-00B1-4644-9A4B-320C954F50C7}"/>
              </a:ext>
            </a:extLst>
          </p:cNvPr>
          <p:cNvSpPr txBox="1">
            <a:spLocks/>
          </p:cNvSpPr>
          <p:nvPr/>
        </p:nvSpPr>
        <p:spPr>
          <a:xfrm>
            <a:off x="7990745" y="679904"/>
            <a:ext cx="3762375" cy="945235"/>
          </a:xfrm>
          <a:prstGeom prst="rect">
            <a:avLst/>
          </a:prstGeom>
          <a:solidFill>
            <a:srgbClr val="94003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tr-TR" sz="5400" b="1" dirty="0">
                <a:solidFill>
                  <a:schemeClr val="bg1"/>
                </a:solidFill>
              </a:rPr>
              <a:t>High </a:t>
            </a:r>
            <a:r>
              <a:rPr lang="tr-TR" sz="5400" b="1" dirty="0" err="1">
                <a:solidFill>
                  <a:schemeClr val="bg1"/>
                </a:solidFill>
              </a:rPr>
              <a:t>Score</a:t>
            </a:r>
            <a:r>
              <a:rPr lang="tr-TR" sz="5400" b="1" dirty="0">
                <a:solidFill>
                  <a:schemeClr val="bg1"/>
                </a:solidFill>
              </a:rPr>
              <a:t> </a:t>
            </a:r>
            <a:r>
              <a:rPr lang="tr-TR" sz="5400" b="1" dirty="0" err="1">
                <a:solidFill>
                  <a:schemeClr val="bg1"/>
                </a:solidFill>
              </a:rPr>
              <a:t>Table</a:t>
            </a:r>
            <a:endParaRPr lang="en-US" sz="5400" b="1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F0397E8-BC73-459A-84FB-C40AC1BD6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540" y="1975868"/>
            <a:ext cx="3762374" cy="381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164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ncere, bina içeren bir resim&#10;&#10;Açıklama otomatik olarak oluşturuldu">
            <a:extLst>
              <a:ext uri="{FF2B5EF4-FFF2-40B4-BE49-F238E27FC236}">
                <a16:creationId xmlns:a16="http://schemas.microsoft.com/office/drawing/2014/main" id="{EF540CAC-9252-E572-BF20-5045256C4A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91" r="9091"/>
          <a:stretch/>
        </p:blipFill>
        <p:spPr>
          <a:xfrm>
            <a:off x="19" y="0"/>
            <a:ext cx="12191981" cy="685799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8952466C-0990-48EC-928C-C82DB1EC1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80" y="1438971"/>
            <a:ext cx="3067991" cy="2743583"/>
          </a:xfrm>
          <a:prstGeom prst="rect">
            <a:avLst/>
          </a:prstGeom>
        </p:spPr>
      </p:pic>
      <p:sp>
        <p:nvSpPr>
          <p:cNvPr id="11" name="Başlık 1">
            <a:extLst>
              <a:ext uri="{FF2B5EF4-FFF2-40B4-BE49-F238E27FC236}">
                <a16:creationId xmlns:a16="http://schemas.microsoft.com/office/drawing/2014/main" id="{A5C95325-23BD-4E0F-94EE-5582EAA0B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880" y="371188"/>
            <a:ext cx="3762375" cy="945235"/>
          </a:xfr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tr-TR" sz="5400" b="1" dirty="0" err="1">
                <a:solidFill>
                  <a:schemeClr val="bg1"/>
                </a:solidFill>
              </a:rPr>
              <a:t>Options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14" name="Başlık 1">
            <a:extLst>
              <a:ext uri="{FF2B5EF4-FFF2-40B4-BE49-F238E27FC236}">
                <a16:creationId xmlns:a16="http://schemas.microsoft.com/office/drawing/2014/main" id="{9C1C03C8-1160-4B53-8CA5-CBC4E9E7D1BD}"/>
              </a:ext>
            </a:extLst>
          </p:cNvPr>
          <p:cNvSpPr txBox="1">
            <a:spLocks/>
          </p:cNvSpPr>
          <p:nvPr/>
        </p:nvSpPr>
        <p:spPr>
          <a:xfrm>
            <a:off x="4434252" y="408743"/>
            <a:ext cx="4397599" cy="945235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7500"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tr-TR" sz="5400" b="1" dirty="0">
                <a:solidFill>
                  <a:schemeClr val="bg1"/>
                </a:solidFill>
              </a:rPr>
              <a:t>How </a:t>
            </a:r>
            <a:r>
              <a:rPr lang="tr-TR" sz="5400" b="1" dirty="0" err="1">
                <a:solidFill>
                  <a:schemeClr val="bg1"/>
                </a:solidFill>
              </a:rPr>
              <a:t>To</a:t>
            </a:r>
            <a:r>
              <a:rPr lang="tr-TR" sz="5400" b="1" dirty="0">
                <a:solidFill>
                  <a:schemeClr val="bg1"/>
                </a:solidFill>
              </a:rPr>
              <a:t> Play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15" name="Başlık 1">
            <a:extLst>
              <a:ext uri="{FF2B5EF4-FFF2-40B4-BE49-F238E27FC236}">
                <a16:creationId xmlns:a16="http://schemas.microsoft.com/office/drawing/2014/main" id="{5FCAFB04-00B1-4644-9A4B-320C954F50C7}"/>
              </a:ext>
            </a:extLst>
          </p:cNvPr>
          <p:cNvSpPr txBox="1">
            <a:spLocks/>
          </p:cNvSpPr>
          <p:nvPr/>
        </p:nvSpPr>
        <p:spPr>
          <a:xfrm>
            <a:off x="9064849" y="408743"/>
            <a:ext cx="2897766" cy="9452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tr-TR" sz="5400" b="1" dirty="0" err="1">
                <a:solidFill>
                  <a:schemeClr val="bg1"/>
                </a:solidFill>
              </a:rPr>
              <a:t>Prepared</a:t>
            </a:r>
            <a:r>
              <a:rPr lang="tr-TR" sz="5400" b="1" dirty="0">
                <a:solidFill>
                  <a:schemeClr val="bg1"/>
                </a:solidFill>
              </a:rPr>
              <a:t> </a:t>
            </a:r>
            <a:r>
              <a:rPr lang="tr-TR" sz="5400" b="1" dirty="0" err="1">
                <a:solidFill>
                  <a:schemeClr val="bg1"/>
                </a:solidFill>
              </a:rPr>
              <a:t>By</a:t>
            </a:r>
            <a:endParaRPr lang="en-US" sz="5400" b="1" dirty="0">
              <a:solidFill>
                <a:schemeClr val="bg1"/>
              </a:solidFill>
            </a:endParaRP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9F76DEB1-3A30-4A91-BFC5-AC13EE9E8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12" y="1429244"/>
            <a:ext cx="3762900" cy="2953162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749B980A-8971-4F0D-9C10-6A7AF401D2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5263" y="1510626"/>
            <a:ext cx="4486588" cy="517501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09593F7C-01A9-4CB8-BC4E-4140D10FE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3923" y="1510626"/>
            <a:ext cx="2896004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10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mutfak aleti, ocak, kask içeren bir resim&#10;&#10;Açıklama otomatik olarak oluşturuldu">
            <a:extLst>
              <a:ext uri="{FF2B5EF4-FFF2-40B4-BE49-F238E27FC236}">
                <a16:creationId xmlns:a16="http://schemas.microsoft.com/office/drawing/2014/main" id="{5E6DC095-9664-8FF7-3110-E7AEBB0CE1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730"/>
          <a:stretch/>
        </p:blipFill>
        <p:spPr>
          <a:xfrm>
            <a:off x="-6036" y="0"/>
            <a:ext cx="12191980" cy="6857990"/>
          </a:xfrm>
          <a:prstGeom prst="rect">
            <a:avLst/>
          </a:prstGeom>
        </p:spPr>
      </p:pic>
      <p:graphicFrame>
        <p:nvGraphicFramePr>
          <p:cNvPr id="5" name="İçerik Yer Tutucusu 2">
            <a:extLst>
              <a:ext uri="{FF2B5EF4-FFF2-40B4-BE49-F238E27FC236}">
                <a16:creationId xmlns:a16="http://schemas.microsoft.com/office/drawing/2014/main" id="{06B95ACB-740F-E6E1-77C7-886B364DBA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619051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Dikdörtgen 2">
            <a:extLst>
              <a:ext uri="{FF2B5EF4-FFF2-40B4-BE49-F238E27FC236}">
                <a16:creationId xmlns:a16="http://schemas.microsoft.com/office/drawing/2014/main" id="{6895F682-BE0B-49D2-A369-447AD8CA84B0}"/>
              </a:ext>
            </a:extLst>
          </p:cNvPr>
          <p:cNvSpPr/>
          <p:nvPr/>
        </p:nvSpPr>
        <p:spPr>
          <a:xfrm>
            <a:off x="838200" y="803556"/>
            <a:ext cx="33169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Conclusion</a:t>
            </a:r>
            <a:endParaRPr lang="tr-TR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64998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121D24-7386-B8BA-A518-3477E40E62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Outline</a:t>
            </a:r>
          </a:p>
        </p:txBody>
      </p:sp>
      <p:graphicFrame>
        <p:nvGraphicFramePr>
          <p:cNvPr id="5" name="İçerik Yer Tutucusu 2">
            <a:extLst>
              <a:ext uri="{FF2B5EF4-FFF2-40B4-BE49-F238E27FC236}">
                <a16:creationId xmlns:a16="http://schemas.microsoft.com/office/drawing/2014/main" id="{928CE9E4-3FA5-7F07-0E4E-30CE5EBF9B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511527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C3D6EC93-F369-413E-AA67-5D4104161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7076957-622A-4590-8CC8-F4157C6C2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46811"/>
            <a:ext cx="5118979" cy="2801728"/>
          </a:xfrm>
        </p:spPr>
        <p:txBody>
          <a:bodyPr>
            <a:normAutofit/>
          </a:bodyPr>
          <a:lstStyle/>
          <a:p>
            <a:r>
              <a:rPr lang="tr-TR" sz="2400" dirty="0">
                <a:solidFill>
                  <a:schemeClr val="bg1">
                    <a:alpha val="80000"/>
                  </a:schemeClr>
                </a:solidFill>
              </a:rPr>
              <a:t>1) </a:t>
            </a:r>
            <a:r>
              <a:rPr lang="tr-TR" sz="2400" dirty="0">
                <a:solidFill>
                  <a:schemeClr val="bg1">
                    <a:alpha val="80000"/>
                  </a:schemeClr>
                </a:solidFill>
                <a:hlinkClick r:id="rId2"/>
              </a:rPr>
              <a:t>https://howtodoinjava.com</a:t>
            </a:r>
            <a:r>
              <a:rPr lang="tr-TR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</a:p>
          <a:p>
            <a:endParaRPr lang="tr-TR" sz="2400" dirty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tr-TR" sz="2400" dirty="0">
                <a:solidFill>
                  <a:schemeClr val="bg1">
                    <a:alpha val="80000"/>
                  </a:schemeClr>
                </a:solidFill>
              </a:rPr>
              <a:t>2) </a:t>
            </a:r>
            <a:r>
              <a:rPr lang="tr-TR" sz="2400" dirty="0">
                <a:solidFill>
                  <a:schemeClr val="bg1">
                    <a:alpha val="80000"/>
                  </a:schemeClr>
                </a:solidFill>
                <a:hlinkClick r:id="rId3"/>
              </a:rPr>
              <a:t>https://java-programming.mooc.fi</a:t>
            </a:r>
            <a:endParaRPr lang="tr-TR" sz="24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tr-TR" sz="24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buNone/>
            </a:pPr>
            <a:r>
              <a:rPr lang="tr-TR" sz="2400" dirty="0">
                <a:solidFill>
                  <a:schemeClr val="bg1">
                    <a:alpha val="80000"/>
                  </a:schemeClr>
                </a:solidFill>
              </a:rPr>
              <a:t> 3) https://stackoverflow.com</a:t>
            </a:r>
          </a:p>
        </p:txBody>
      </p:sp>
      <p:pic>
        <p:nvPicPr>
          <p:cNvPr id="18" name="Picture 4" descr="Files in folders">
            <a:extLst>
              <a:ext uri="{FF2B5EF4-FFF2-40B4-BE49-F238E27FC236}">
                <a16:creationId xmlns:a16="http://schemas.microsoft.com/office/drawing/2014/main" id="{F7875003-948D-5E21-CE23-C27236FDE7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80" r="17839" b="-1"/>
          <a:stretch/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19" name="Group 10">
            <a:extLst>
              <a:ext uri="{FF2B5EF4-FFF2-40B4-BE49-F238E27FC236}">
                <a16:creationId xmlns:a16="http://schemas.microsoft.com/office/drawing/2014/main" id="{4EA04677-6B2C-40F4-975C-ED9196552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F1ABE2E-F19F-4BD3-B0FA-8A2D8885B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2">
              <a:extLst>
                <a:ext uri="{FF2B5EF4-FFF2-40B4-BE49-F238E27FC236}">
                  <a16:creationId xmlns:a16="http://schemas.microsoft.com/office/drawing/2014/main" id="{C86D0F14-D449-4833-830D-A382829E2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5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Dikdörtgen 5">
            <a:extLst>
              <a:ext uri="{FF2B5EF4-FFF2-40B4-BE49-F238E27FC236}">
                <a16:creationId xmlns:a16="http://schemas.microsoft.com/office/drawing/2014/main" id="{80F49961-5BD9-458B-8798-359CCA4F0D9C}"/>
              </a:ext>
            </a:extLst>
          </p:cNvPr>
          <p:cNvSpPr/>
          <p:nvPr/>
        </p:nvSpPr>
        <p:spPr>
          <a:xfrm>
            <a:off x="838201" y="1791454"/>
            <a:ext cx="33346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References</a:t>
            </a:r>
            <a:endParaRPr lang="tr-TR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5916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>
            <a:extLst>
              <a:ext uri="{FF2B5EF4-FFF2-40B4-BE49-F238E27FC236}">
                <a16:creationId xmlns:a16="http://schemas.microsoft.com/office/drawing/2014/main" id="{D47FDD13-C1A3-42FF-B6C5-8DF5E3BEBDF2}"/>
              </a:ext>
            </a:extLst>
          </p:cNvPr>
          <p:cNvSpPr/>
          <p:nvPr/>
        </p:nvSpPr>
        <p:spPr>
          <a:xfrm>
            <a:off x="5398060" y="2967335"/>
            <a:ext cx="443048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QUESTIONS?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1295491-272A-5DBC-CBDB-095EE024A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99" y="860473"/>
            <a:ext cx="4016328" cy="401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02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4213BA20-6A53-5327-73B1-CDE2CC9E6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0"/>
            <a:ext cx="6844420" cy="684442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977F37BE-53C4-456E-A70C-64BC7739C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77"/>
            <a:ext cx="10515600" cy="1325563"/>
          </a:xfrm>
        </p:spPr>
        <p:txBody>
          <a:bodyPr>
            <a:normAutofit/>
          </a:bodyPr>
          <a:lstStyle/>
          <a:p>
            <a:r>
              <a:rPr lang="tr-TR" b="1" dirty="0" err="1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Introduction</a:t>
            </a:r>
            <a:endParaRPr lang="tr-TR" b="1" dirty="0">
              <a:solidFill>
                <a:srgbClr val="C0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8D8C7877-BC2F-0CA3-C555-0CE11010D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420" y="6790"/>
            <a:ext cx="6844420" cy="6844420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6659D8F-F8B6-40F9-BA15-12BDC0BA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010" y="2652664"/>
            <a:ext cx="11700472" cy="45011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i="0" dirty="0">
                <a:solidFill>
                  <a:schemeClr val="bg1"/>
                </a:solidFill>
                <a:effectLst/>
                <a:latin typeface="Whitney"/>
              </a:rPr>
              <a:t>The aim of the project is to develop a number game. </a:t>
            </a:r>
            <a:endParaRPr lang="tr-TR" sz="2800" b="1" i="0" dirty="0">
              <a:solidFill>
                <a:schemeClr val="bg1"/>
              </a:solidFill>
              <a:effectLst/>
              <a:latin typeface="Whitney"/>
            </a:endParaRPr>
          </a:p>
          <a:p>
            <a:pPr marL="0" indent="0">
              <a:buNone/>
            </a:pPr>
            <a:endParaRPr lang="tr-TR" sz="2800" b="1" i="0" dirty="0">
              <a:solidFill>
                <a:schemeClr val="bg1"/>
              </a:solidFill>
              <a:effectLst/>
              <a:latin typeface="Whitney"/>
            </a:endParaRPr>
          </a:p>
          <a:p>
            <a:pPr marL="0" indent="0">
              <a:buNone/>
            </a:pPr>
            <a:r>
              <a:rPr lang="en-US" sz="2800" b="1" i="0" dirty="0">
                <a:solidFill>
                  <a:schemeClr val="bg1"/>
                </a:solidFill>
                <a:effectLst/>
                <a:latin typeface="Whitney"/>
              </a:rPr>
              <a:t>The game is played in 5 columns. Game elements are numbers (1-10). The aim of the game is reaching the highest score by collecting number sets.</a:t>
            </a:r>
            <a:endParaRPr lang="tr-T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672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des on papers">
            <a:extLst>
              <a:ext uri="{FF2B5EF4-FFF2-40B4-BE49-F238E27FC236}">
                <a16:creationId xmlns:a16="http://schemas.microsoft.com/office/drawing/2014/main" id="{BCF38F67-EF4B-66D8-E136-703C6D1A32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3608" b="1212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Dikdörtgen 6">
            <a:extLst>
              <a:ext uri="{FF2B5EF4-FFF2-40B4-BE49-F238E27FC236}">
                <a16:creationId xmlns:a16="http://schemas.microsoft.com/office/drawing/2014/main" id="{EC270E00-B3B1-4F69-89AB-516CAE401788}"/>
              </a:ext>
            </a:extLst>
          </p:cNvPr>
          <p:cNvSpPr/>
          <p:nvPr/>
        </p:nvSpPr>
        <p:spPr>
          <a:xfrm>
            <a:off x="2834054" y="2967335"/>
            <a:ext cx="65239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PROGRESS SUMMARY</a:t>
            </a:r>
          </a:p>
        </p:txBody>
      </p:sp>
    </p:spTree>
    <p:extLst>
      <p:ext uri="{BB962C8B-B14F-4D97-AF65-F5344CB8AC3E}">
        <p14:creationId xmlns:p14="http://schemas.microsoft.com/office/powerpoint/2010/main" val="2701303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raf, metal, tel, gitar içeren bir resim&#10;&#10;Açıklama otomatik olarak oluşturuldu">
            <a:extLst>
              <a:ext uri="{FF2B5EF4-FFF2-40B4-BE49-F238E27FC236}">
                <a16:creationId xmlns:a16="http://schemas.microsoft.com/office/drawing/2014/main" id="{B9C3A229-3897-A5B2-64E7-A73EE7CF90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aphicFrame>
        <p:nvGraphicFramePr>
          <p:cNvPr id="5" name="İçerik Yer Tutucusu 2">
            <a:extLst>
              <a:ext uri="{FF2B5EF4-FFF2-40B4-BE49-F238E27FC236}">
                <a16:creationId xmlns:a16="http://schemas.microsoft.com/office/drawing/2014/main" id="{5D9CB391-8EBD-2FA3-C2DC-C5A2AFB518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550012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Dikdörtgen 6">
            <a:extLst>
              <a:ext uri="{FF2B5EF4-FFF2-40B4-BE49-F238E27FC236}">
                <a16:creationId xmlns:a16="http://schemas.microsoft.com/office/drawing/2014/main" id="{D369EFB9-52E6-4EB4-89DC-AEE2146AAB58}"/>
              </a:ext>
            </a:extLst>
          </p:cNvPr>
          <p:cNvSpPr/>
          <p:nvPr/>
        </p:nvSpPr>
        <p:spPr>
          <a:xfrm>
            <a:off x="154229" y="189543"/>
            <a:ext cx="394082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tr-T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PROGRESS SUMMARY</a:t>
            </a:r>
            <a:endParaRPr lang="tr-TR" sz="32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55723DC3-7347-4517-ABD7-FEB574D8D0C6}"/>
              </a:ext>
            </a:extLst>
          </p:cNvPr>
          <p:cNvSpPr/>
          <p:nvPr/>
        </p:nvSpPr>
        <p:spPr>
          <a:xfrm>
            <a:off x="4217537" y="1410122"/>
            <a:ext cx="375692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48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Requirements</a:t>
            </a:r>
            <a:endParaRPr lang="tr-TR" sz="4800" b="1" cap="none" spc="0" dirty="0">
              <a:ln w="10160">
                <a:solidFill>
                  <a:schemeClr val="accent5"/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98692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ticky notes on a wall">
            <a:extLst>
              <a:ext uri="{FF2B5EF4-FFF2-40B4-BE49-F238E27FC236}">
                <a16:creationId xmlns:a16="http://schemas.microsoft.com/office/drawing/2014/main" id="{192803CD-0F70-5FCF-6EB9-D2840644E5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0" r="375" b="2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5DF7E441-A779-486F-8532-9BF02298928B}"/>
              </a:ext>
            </a:extLst>
          </p:cNvPr>
          <p:cNvSpPr/>
          <p:nvPr/>
        </p:nvSpPr>
        <p:spPr>
          <a:xfrm>
            <a:off x="8799369" y="0"/>
            <a:ext cx="338958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PROGRESS SUMMARY</a:t>
            </a:r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C6C78C89-CFAD-4F31-834C-210511AFFD49}"/>
              </a:ext>
            </a:extLst>
          </p:cNvPr>
          <p:cNvSpPr/>
          <p:nvPr/>
        </p:nvSpPr>
        <p:spPr>
          <a:xfrm>
            <a:off x="6675022" y="987441"/>
            <a:ext cx="37390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cap="none" spc="0" dirty="0" err="1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Task</a:t>
            </a:r>
            <a:r>
              <a:rPr lang="tr-TR" sz="5400" b="1" cap="none" spc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tr-TR" sz="5400" b="1" cap="none" spc="0" dirty="0" err="1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Sharing</a:t>
            </a:r>
            <a:endParaRPr lang="tr-TR" sz="5400" b="1" cap="none" spc="0" dirty="0">
              <a:ln w="0"/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2" name="Tablo 2">
            <a:extLst>
              <a:ext uri="{FF2B5EF4-FFF2-40B4-BE49-F238E27FC236}">
                <a16:creationId xmlns:a16="http://schemas.microsoft.com/office/drawing/2014/main" id="{745F203A-3963-46B9-B0DC-59F00098D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215718"/>
              </p:ext>
            </p:extLst>
          </p:nvPr>
        </p:nvGraphicFramePr>
        <p:xfrm>
          <a:off x="461914" y="2166083"/>
          <a:ext cx="11095350" cy="3282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7142">
                  <a:extLst>
                    <a:ext uri="{9D8B030D-6E8A-4147-A177-3AD203B41FA5}">
                      <a16:colId xmlns:a16="http://schemas.microsoft.com/office/drawing/2014/main" val="3336869369"/>
                    </a:ext>
                  </a:extLst>
                </a:gridCol>
                <a:gridCol w="1885361">
                  <a:extLst>
                    <a:ext uri="{9D8B030D-6E8A-4147-A177-3AD203B41FA5}">
                      <a16:colId xmlns:a16="http://schemas.microsoft.com/office/drawing/2014/main" val="1376181028"/>
                    </a:ext>
                  </a:extLst>
                </a:gridCol>
                <a:gridCol w="2271860">
                  <a:extLst>
                    <a:ext uri="{9D8B030D-6E8A-4147-A177-3AD203B41FA5}">
                      <a16:colId xmlns:a16="http://schemas.microsoft.com/office/drawing/2014/main" val="613586071"/>
                    </a:ext>
                  </a:extLst>
                </a:gridCol>
                <a:gridCol w="1800519">
                  <a:extLst>
                    <a:ext uri="{9D8B030D-6E8A-4147-A177-3AD203B41FA5}">
                      <a16:colId xmlns:a16="http://schemas.microsoft.com/office/drawing/2014/main" val="915709426"/>
                    </a:ext>
                  </a:extLst>
                </a:gridCol>
                <a:gridCol w="1442301">
                  <a:extLst>
                    <a:ext uri="{9D8B030D-6E8A-4147-A177-3AD203B41FA5}">
                      <a16:colId xmlns:a16="http://schemas.microsoft.com/office/drawing/2014/main" val="2420515588"/>
                    </a:ext>
                  </a:extLst>
                </a:gridCol>
                <a:gridCol w="2168167">
                  <a:extLst>
                    <a:ext uri="{9D8B030D-6E8A-4147-A177-3AD203B41FA5}">
                      <a16:colId xmlns:a16="http://schemas.microsoft.com/office/drawing/2014/main" val="17002822"/>
                    </a:ext>
                  </a:extLst>
                </a:gridCol>
              </a:tblGrid>
              <a:tr h="1550105">
                <a:tc>
                  <a:txBody>
                    <a:bodyPr/>
                    <a:lstStyle/>
                    <a:p>
                      <a:pPr algn="ctr"/>
                      <a:endParaRPr lang="tr-T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 err="1">
                          <a:solidFill>
                            <a:schemeClr val="bg1"/>
                          </a:solidFill>
                        </a:rPr>
                        <a:t>Week</a:t>
                      </a:r>
                      <a:r>
                        <a:rPr lang="tr-TR" dirty="0">
                          <a:solidFill>
                            <a:schemeClr val="bg1"/>
                          </a:solidFill>
                        </a:rPr>
                        <a:t> 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r-TR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Design of classes, data structures, screen. Load operations.</a:t>
                      </a:r>
                      <a:endParaRPr lang="tr-T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>
                          <a:solidFill>
                            <a:schemeClr val="bg1"/>
                          </a:solidFill>
                        </a:rPr>
                        <a:t>Week</a:t>
                      </a:r>
                      <a:r>
                        <a:rPr lang="tr-TR" dirty="0">
                          <a:solidFill>
                            <a:schemeClr val="bg1"/>
                          </a:solidFill>
                        </a:rPr>
                        <a:t> 2</a:t>
                      </a:r>
                    </a:p>
                    <a:p>
                      <a:pPr algn="ctr"/>
                      <a:endParaRPr lang="tr-TR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Box implementation. Initial distribution of the box on the screen.</a:t>
                      </a:r>
                      <a:endParaRPr lang="tr-T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>
                          <a:solidFill>
                            <a:schemeClr val="bg1"/>
                          </a:solidFill>
                        </a:rPr>
                        <a:t>Week</a:t>
                      </a:r>
                      <a:r>
                        <a:rPr lang="tr-TR" dirty="0">
                          <a:solidFill>
                            <a:schemeClr val="bg1"/>
                          </a:solidFill>
                        </a:rPr>
                        <a:t> 3</a:t>
                      </a:r>
                    </a:p>
                    <a:p>
                      <a:pPr algn="ctr"/>
                      <a:endParaRPr lang="tr-TR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High Score Table (with new name and score). </a:t>
                      </a:r>
                      <a:endParaRPr lang="tr-TR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tr-T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 err="1">
                          <a:solidFill>
                            <a:schemeClr val="bg1"/>
                          </a:solidFill>
                        </a:rPr>
                        <a:t>Week</a:t>
                      </a:r>
                      <a:r>
                        <a:rPr lang="tr-TR" dirty="0">
                          <a:solidFill>
                            <a:schemeClr val="bg1"/>
                          </a:solidFill>
                        </a:rPr>
                        <a:t> 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r-TR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 err="1">
                          <a:solidFill>
                            <a:schemeClr val="bg1"/>
                          </a:solidFill>
                        </a:rPr>
                        <a:t>Columns</a:t>
                      </a:r>
                      <a:r>
                        <a:rPr lang="tr-TR" dirty="0">
                          <a:solidFill>
                            <a:schemeClr val="bg1"/>
                          </a:solidFill>
                        </a:rPr>
                        <a:t>. Transfer </a:t>
                      </a:r>
                      <a:r>
                        <a:rPr lang="tr-TR" dirty="0" err="1">
                          <a:solidFill>
                            <a:schemeClr val="bg1"/>
                          </a:solidFill>
                        </a:rPr>
                        <a:t>operations</a:t>
                      </a:r>
                      <a:r>
                        <a:rPr lang="tr-TR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algn="ctr"/>
                      <a:endParaRPr lang="tr-T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dirty="0" err="1">
                          <a:solidFill>
                            <a:schemeClr val="bg1"/>
                          </a:solidFill>
                        </a:rPr>
                        <a:t>Week</a:t>
                      </a:r>
                      <a:r>
                        <a:rPr lang="tr-TR" dirty="0">
                          <a:solidFill>
                            <a:schemeClr val="bg1"/>
                          </a:solidFill>
                        </a:rPr>
                        <a:t> 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r-TR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Remaining parts of the game, debugging/testing.</a:t>
                      </a:r>
                      <a:endParaRPr lang="tr-TR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tr-T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751559"/>
                  </a:ext>
                </a:extLst>
              </a:tr>
              <a:tr h="380810">
                <a:tc>
                  <a:txBody>
                    <a:bodyPr/>
                    <a:lstStyle/>
                    <a:p>
                      <a:r>
                        <a:rPr lang="tr-TR" dirty="0"/>
                        <a:t>Gürkan Bıyık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1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√</a:t>
                      </a:r>
                      <a:endParaRPr lang="tr-TR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b="1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√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1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√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316218"/>
                  </a:ext>
                </a:extLst>
              </a:tr>
              <a:tr h="402895">
                <a:tc>
                  <a:txBody>
                    <a:bodyPr/>
                    <a:lstStyle/>
                    <a:p>
                      <a:r>
                        <a:rPr lang="tr-TR" dirty="0"/>
                        <a:t>Deniz </a:t>
                      </a:r>
                      <a:r>
                        <a:rPr lang="tr-TR" dirty="0" err="1"/>
                        <a:t>Katayıfçı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b="1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√</a:t>
                      </a:r>
                      <a:endParaRPr lang="tr-TR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1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√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1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√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536085"/>
                  </a:ext>
                </a:extLst>
              </a:tr>
              <a:tr h="380810">
                <a:tc>
                  <a:txBody>
                    <a:bodyPr/>
                    <a:lstStyle/>
                    <a:p>
                      <a:r>
                        <a:rPr lang="tr-TR" dirty="0"/>
                        <a:t>Duru Çapar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1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√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1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√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1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√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1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√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369919"/>
                  </a:ext>
                </a:extLst>
              </a:tr>
              <a:tr h="380810">
                <a:tc>
                  <a:txBody>
                    <a:bodyPr/>
                    <a:lstStyle/>
                    <a:p>
                      <a:r>
                        <a:rPr lang="tr-TR" dirty="0"/>
                        <a:t>Şahin Öztürk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1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√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1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√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1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√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218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563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lex maths formulae on a blackboard">
            <a:extLst>
              <a:ext uri="{FF2B5EF4-FFF2-40B4-BE49-F238E27FC236}">
                <a16:creationId xmlns:a16="http://schemas.microsoft.com/office/drawing/2014/main" id="{A1FBE3D0-1B92-0661-5C90-6D595AE672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16107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A41A5D2-EB94-48D6-A424-D7C4CD36B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545" y="2578188"/>
            <a:ext cx="3965516" cy="4526823"/>
          </a:xfrm>
        </p:spPr>
        <p:txBody>
          <a:bodyPr anchor="t">
            <a:normAutofit/>
          </a:bodyPr>
          <a:lstStyle/>
          <a:p>
            <a:r>
              <a:rPr lang="tr-T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First </a:t>
            </a:r>
            <a:r>
              <a:rPr lang="tr-TR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Week</a:t>
            </a:r>
            <a:r>
              <a:rPr lang="tr-T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: </a:t>
            </a:r>
            <a:r>
              <a:rPr lang="en-US" dirty="0"/>
              <a:t>Design of classes, data structures, screen. Load operations.</a:t>
            </a:r>
            <a:endParaRPr lang="tr-TR" dirty="0"/>
          </a:p>
          <a:p>
            <a:r>
              <a:rPr lang="tr-T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Second </a:t>
            </a:r>
            <a:r>
              <a:rPr lang="tr-TR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Week</a:t>
            </a:r>
            <a:r>
              <a:rPr lang="tr-T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: </a:t>
            </a:r>
            <a:r>
              <a:rPr lang="en-US" dirty="0"/>
              <a:t>Box implementation. Initial distribution of the box on the screen.</a:t>
            </a:r>
            <a:endParaRPr lang="tr-TR" dirty="0"/>
          </a:p>
          <a:p>
            <a:r>
              <a:rPr lang="tr-T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Third </a:t>
            </a:r>
            <a:r>
              <a:rPr lang="tr-TR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Week</a:t>
            </a:r>
            <a:r>
              <a:rPr lang="tr-T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</a:rPr>
              <a:t>High Score Table (with new name and score). </a:t>
            </a:r>
            <a:endParaRPr lang="tr-TR" dirty="0">
              <a:solidFill>
                <a:schemeClr val="tx1"/>
              </a:solidFill>
            </a:endParaRPr>
          </a:p>
          <a:p>
            <a:r>
              <a:rPr lang="tr-TR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Fourth</a:t>
            </a:r>
            <a:r>
              <a:rPr lang="tr-T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tr-TR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Week:</a:t>
            </a:r>
            <a:r>
              <a:rPr lang="tr-TR" dirty="0" err="1">
                <a:solidFill>
                  <a:schemeClr val="tx1"/>
                </a:solidFill>
              </a:rPr>
              <a:t>Columns</a:t>
            </a:r>
            <a:r>
              <a:rPr lang="tr-TR" dirty="0">
                <a:solidFill>
                  <a:schemeClr val="tx1"/>
                </a:solidFill>
              </a:rPr>
              <a:t>. Transfer </a:t>
            </a:r>
            <a:r>
              <a:rPr lang="tr-TR" dirty="0" err="1">
                <a:solidFill>
                  <a:schemeClr val="tx1"/>
                </a:solidFill>
              </a:rPr>
              <a:t>operations</a:t>
            </a:r>
            <a:r>
              <a:rPr lang="tr-TR" dirty="0">
                <a:solidFill>
                  <a:schemeClr val="tx1"/>
                </a:solidFill>
              </a:rPr>
              <a:t>.</a:t>
            </a:r>
          </a:p>
          <a:p>
            <a:r>
              <a:rPr lang="tr-TR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Fifth</a:t>
            </a:r>
            <a:r>
              <a:rPr lang="tr-T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tr-TR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Week</a:t>
            </a:r>
            <a:r>
              <a:rPr lang="tr-T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</a:rPr>
              <a:t>Remaining parts of the game, debugging/testing.</a:t>
            </a:r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9B7E6805-9A0B-4480-8DED-7240BF64E4AF}"/>
              </a:ext>
            </a:extLst>
          </p:cNvPr>
          <p:cNvSpPr/>
          <p:nvPr/>
        </p:nvSpPr>
        <p:spPr>
          <a:xfrm>
            <a:off x="546448" y="1615829"/>
            <a:ext cx="272542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44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Scheduling</a:t>
            </a:r>
            <a:endParaRPr lang="tr-TR" sz="4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6DBB4AE2-3673-4C3D-927E-1D4288F4C9E6}"/>
              </a:ext>
            </a:extLst>
          </p:cNvPr>
          <p:cNvSpPr/>
          <p:nvPr/>
        </p:nvSpPr>
        <p:spPr>
          <a:xfrm>
            <a:off x="295853" y="135648"/>
            <a:ext cx="441184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PROGRESS SUMMARY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29015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 writing on a notepad">
            <a:extLst>
              <a:ext uri="{FF2B5EF4-FFF2-40B4-BE49-F238E27FC236}">
                <a16:creationId xmlns:a16="http://schemas.microsoft.com/office/drawing/2014/main" id="{F99FDBEB-F54C-B878-2D1C-8B2FA1C9B8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98" r="9090" b="2759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CBB7115-4DC0-4C7A-85FD-6580AD024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815" y="2792604"/>
            <a:ext cx="5178680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tr-TR" dirty="0" err="1">
                <a:latin typeface="Bahnschrift Light" panose="020B0502040204020203" pitchFamily="34" charset="0"/>
                <a:cs typeface="Aharoni" panose="02010803020104030203" pitchFamily="2" charset="-79"/>
              </a:rPr>
              <a:t>All</a:t>
            </a:r>
            <a:r>
              <a:rPr lang="tr-TR" dirty="0">
                <a:latin typeface="Bahnschrift Ligh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tr-TR" dirty="0" err="1">
                <a:latin typeface="Bahnschrift Light" panose="020B0502040204020203" pitchFamily="34" charset="0"/>
                <a:cs typeface="Aharoni" panose="02010803020104030203" pitchFamily="2" charset="-79"/>
              </a:rPr>
              <a:t>tasks</a:t>
            </a:r>
            <a:r>
              <a:rPr lang="tr-TR" dirty="0">
                <a:latin typeface="Bahnschrift Ligh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tr-TR" dirty="0" err="1">
                <a:latin typeface="Bahnschrift Light" panose="020B0502040204020203" pitchFamily="34" charset="0"/>
                <a:cs typeface="Aharoni" panose="02010803020104030203" pitchFamily="2" charset="-79"/>
              </a:rPr>
              <a:t>completed</a:t>
            </a:r>
            <a:r>
              <a:rPr lang="tr-TR" dirty="0">
                <a:latin typeface="Bahnschrift Light" panose="020B0502040204020203" pitchFamily="34" charset="0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C5EFD252-381B-46BC-83E7-1657EA20DF06}"/>
              </a:ext>
            </a:extLst>
          </p:cNvPr>
          <p:cNvSpPr txBox="1"/>
          <p:nvPr/>
        </p:nvSpPr>
        <p:spPr>
          <a:xfrm>
            <a:off x="-411209" y="258759"/>
            <a:ext cx="53183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3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PROGRESS SUMMARY</a:t>
            </a:r>
            <a:endParaRPr lang="en-US" sz="3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66689434-87DE-4E12-BC35-36F487C6BF3F}"/>
              </a:ext>
            </a:extLst>
          </p:cNvPr>
          <p:cNvSpPr/>
          <p:nvPr/>
        </p:nvSpPr>
        <p:spPr>
          <a:xfrm>
            <a:off x="371094" y="1501462"/>
            <a:ext cx="49896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Completed</a:t>
            </a:r>
            <a:r>
              <a:rPr lang="tr-TR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tr-TR" sz="5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Tasks</a:t>
            </a:r>
            <a:endParaRPr lang="tr-TR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593071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3663C2-8A70-CF5B-A975-680A6C2751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5647" b="100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aphicFrame>
        <p:nvGraphicFramePr>
          <p:cNvPr id="43" name="İçerik Yer Tutucusu 2">
            <a:extLst>
              <a:ext uri="{FF2B5EF4-FFF2-40B4-BE49-F238E27FC236}">
                <a16:creationId xmlns:a16="http://schemas.microsoft.com/office/drawing/2014/main" id="{C8E2F10E-3363-38FE-F737-BAD85515B2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092133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Metin kutusu 6">
            <a:extLst>
              <a:ext uri="{FF2B5EF4-FFF2-40B4-BE49-F238E27FC236}">
                <a16:creationId xmlns:a16="http://schemas.microsoft.com/office/drawing/2014/main" id="{86C9909D-85C8-42CD-AF05-168352671B06}"/>
              </a:ext>
            </a:extLst>
          </p:cNvPr>
          <p:cNvSpPr txBox="1"/>
          <p:nvPr/>
        </p:nvSpPr>
        <p:spPr>
          <a:xfrm>
            <a:off x="-565118" y="96262"/>
            <a:ext cx="53183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3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PROGRESS SUMMARY</a:t>
            </a:r>
            <a:endParaRPr lang="en-US" sz="3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5988367E-37D3-43D0-AB9A-B0F6CD238E7B}"/>
              </a:ext>
            </a:extLst>
          </p:cNvPr>
          <p:cNvSpPr/>
          <p:nvPr/>
        </p:nvSpPr>
        <p:spPr>
          <a:xfrm>
            <a:off x="838200" y="791666"/>
            <a:ext cx="75287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Additional</a:t>
            </a:r>
            <a:r>
              <a:rPr lang="tr-TR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tr-TR" sz="5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Improvements</a:t>
            </a:r>
            <a:endParaRPr lang="tr-TR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4620C0D3-8F1B-E14D-4158-D76CEA004944}"/>
              </a:ext>
            </a:extLst>
          </p:cNvPr>
          <p:cNvSpPr txBox="1"/>
          <p:nvPr/>
        </p:nvSpPr>
        <p:spPr>
          <a:xfrm>
            <a:off x="1013989" y="5016257"/>
            <a:ext cx="75244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5400" dirty="0" err="1"/>
              <a:t>Added</a:t>
            </a:r>
            <a:r>
              <a:rPr lang="tr-TR" sz="5400" dirty="0"/>
              <a:t> </a:t>
            </a:r>
            <a:r>
              <a:rPr lang="tr-TR" sz="5400" dirty="0" err="1"/>
              <a:t>menu</a:t>
            </a:r>
            <a:r>
              <a:rPr lang="tr-TR" sz="5400" dirty="0"/>
              <a:t> </a:t>
            </a:r>
            <a:r>
              <a:rPr lang="tr-TR" sz="5400" dirty="0" err="1"/>
              <a:t>to</a:t>
            </a:r>
            <a:r>
              <a:rPr lang="tr-TR" sz="5400" dirty="0"/>
              <a:t> </a:t>
            </a:r>
            <a:r>
              <a:rPr lang="tr-TR" sz="5400" dirty="0" err="1"/>
              <a:t>the</a:t>
            </a:r>
            <a:r>
              <a:rPr lang="tr-TR" sz="5400" dirty="0"/>
              <a:t> </a:t>
            </a:r>
            <a:r>
              <a:rPr lang="tr-TR" sz="5400" dirty="0" err="1"/>
              <a:t>game</a:t>
            </a:r>
            <a:r>
              <a:rPr lang="tr-TR" sz="5400" dirty="0"/>
              <a:t>.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8612559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eçmişe bakış">
  <a:themeElements>
    <a:clrScheme name="Geçmişe bakış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Geçmişe bakış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eçmişe bakış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651</TotalTime>
  <Words>581</Words>
  <Application>Microsoft Office PowerPoint</Application>
  <PresentationFormat>Geniş ekran</PresentationFormat>
  <Paragraphs>115</Paragraphs>
  <Slides>21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21</vt:i4>
      </vt:variant>
    </vt:vector>
  </HeadingPairs>
  <TitlesOfParts>
    <vt:vector size="29" baseType="lpstr">
      <vt:lpstr>Abadi Extra Light</vt:lpstr>
      <vt:lpstr>Aharoni</vt:lpstr>
      <vt:lpstr>Bahnschrift Light</vt:lpstr>
      <vt:lpstr>Calibri</vt:lpstr>
      <vt:lpstr>Calibri Light</vt:lpstr>
      <vt:lpstr>Times New Roman</vt:lpstr>
      <vt:lpstr>Whitney</vt:lpstr>
      <vt:lpstr>Geçmişe bakış</vt:lpstr>
      <vt:lpstr>PowerPoint Sunusu</vt:lpstr>
      <vt:lpstr>Outline</vt:lpstr>
      <vt:lpstr>Introduction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PROBLEMS ENCOUNTERED</vt:lpstr>
      <vt:lpstr>ALGORITHMS AND SOLUTION STRATEGIES</vt:lpstr>
      <vt:lpstr>DealTheCards() Function</vt:lpstr>
      <vt:lpstr>gameKeys() Function</vt:lpstr>
      <vt:lpstr>checkColumns() Function</vt:lpstr>
      <vt:lpstr>printGameScreen() Function</vt:lpstr>
      <vt:lpstr>SCREENSHOTS</vt:lpstr>
      <vt:lpstr>Main Menu</vt:lpstr>
      <vt:lpstr>Options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– I SHAPER</dc:title>
  <dc:creator>Feriştah Dalkılıç</dc:creator>
  <cp:lastModifiedBy>Gürkan BIYIK</cp:lastModifiedBy>
  <cp:revision>151</cp:revision>
  <dcterms:created xsi:type="dcterms:W3CDTF">2017-09-18T11:12:00Z</dcterms:created>
  <dcterms:modified xsi:type="dcterms:W3CDTF">2022-05-27T07:24:26Z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1033-11.2.0.8942</vt:lpwstr>
  </property>
</Properties>
</file>